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3"/>
  </p:notesMasterIdLst>
  <p:sldIdLst>
    <p:sldId id="334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3f8861e2e_1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33f8861e2e_1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png"/><Relationship Id="rId7" Type="http://schemas.openxmlformats.org/officeDocument/2006/relationships/hyperlink" Target="http://www.youtube.com/watch?v=RFBjFclKJZ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00" y="1559700"/>
            <a:ext cx="2577000" cy="2814652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123"/>
          <p:cNvSpPr txBox="1"/>
          <p:nvPr/>
        </p:nvSpPr>
        <p:spPr>
          <a:xfrm>
            <a:off x="493400" y="193375"/>
            <a:ext cx="82551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Swap every three minutes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7" name="Google Shape;667;p123"/>
          <p:cNvSpPr txBox="1"/>
          <p:nvPr/>
        </p:nvSpPr>
        <p:spPr>
          <a:xfrm>
            <a:off x="742100" y="4374350"/>
            <a:ext cx="20796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Driver</a:t>
            </a:r>
            <a:endParaRPr sz="3600" b="1"/>
          </a:p>
        </p:txBody>
      </p:sp>
      <p:sp>
        <p:nvSpPr>
          <p:cNvPr id="668" name="Google Shape;668;p123"/>
          <p:cNvSpPr txBox="1"/>
          <p:nvPr/>
        </p:nvSpPr>
        <p:spPr>
          <a:xfrm>
            <a:off x="5605288" y="4314888"/>
            <a:ext cx="3313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Navigator</a:t>
            </a:r>
            <a:endParaRPr sz="3600" b="1"/>
          </a:p>
        </p:txBody>
      </p:sp>
      <p:pic>
        <p:nvPicPr>
          <p:cNvPr id="669" name="Google Shape;669;p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7238" y="1845337"/>
            <a:ext cx="1609525" cy="1509976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12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Unit 3 Lesson 8 - Activity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71" name="Google Shape;671;p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3600" y="1425575"/>
            <a:ext cx="2896851" cy="32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123" descr="Start learning at http://code.org/  &#10; &#10;Stay in touch with us! &#10;• on Twitter https://twitter.com/codeorg &#10;• on Facebook https://www.facebook.com/Code.org &#10;• on Instagram https://instagram.com/codeorg &#10;• on Tumblr https://blog.code.org  &#10;• on LinkedIn https://www.linkedin.com/company/code-org &#10;• on Google+ https://google.com/+codeorg" title="Timer 3m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14298" y="3496400"/>
            <a:ext cx="2013305" cy="15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2023-10-08T16:47:16Z</dcterms:modified>
</cp:coreProperties>
</file>