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3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f7830fad8_1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5f7830fad8_1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25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Pair Programming help when working on a project?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it help with the debugging process in particular?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p12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8 - Wrap Up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2023-10-08T16:47:17Z</dcterms:modified>
</cp:coreProperties>
</file>