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3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5f7830fad8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5f7830fad8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2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8 -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8" name="Google Shape;688;p126"/>
          <p:cNvSpPr txBox="1"/>
          <p:nvPr/>
        </p:nvSpPr>
        <p:spPr>
          <a:xfrm>
            <a:off x="3036875" y="887200"/>
            <a:ext cx="56031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Pair Programming: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collaborative programming style in which two programmers switch between the roles of writing code and tracking or planning high level progress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9" name="Google Shape;689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00" y="1267704"/>
            <a:ext cx="1149697" cy="125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2427" y="1226924"/>
            <a:ext cx="1322473" cy="14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2023-10-08T16:47:18Z</dcterms:modified>
</cp:coreProperties>
</file>