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4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f7830fad8_1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f7830fad8_1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9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Think of times when you've received helpful feedback on school work, a hobby, or a sport.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makes good feedback?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makes bad feedback?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5" name="Google Shape;705;p12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9 -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2023-10-08T16:47:19Z</dcterms:modified>
</cp:coreProperties>
</file>