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342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926B2-5AB4-4D99-802C-9B92E6331E9E}">
  <a:tblStyle styleId="{D7A926B2-5AB4-4D99-802C-9B92E6331E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BDFB7-2ADA-4666-A650-030ADBF68E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4195d7557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4195d7557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31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Designing an App Part 4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5" name="Google Shape;715;p13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3 Lesson 9 -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6" name="Google Shape;716;p131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You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App Development Planning Guide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7" name="Google Shape;717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01379">
            <a:off x="824675" y="1522675"/>
            <a:ext cx="2500724" cy="30633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2023-10-08T16:47:20Z</dcterms:modified>
</cp:coreProperties>
</file>