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4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4195d7557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4195d7557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32"/>
          <p:cNvSpPr txBox="1"/>
          <p:nvPr/>
        </p:nvSpPr>
        <p:spPr>
          <a:xfrm>
            <a:off x="3865075" y="661950"/>
            <a:ext cx="5022300" cy="19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6: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Testing and Feedback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3" name="Google Shape;723;p1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9 -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4" name="Google Shape;724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1376">
            <a:off x="987991" y="689586"/>
            <a:ext cx="1819737" cy="222917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5" name="Google Shape;725;p132"/>
          <p:cNvGraphicFramePr/>
          <p:nvPr/>
        </p:nvGraphicFramePr>
        <p:xfrm>
          <a:off x="4572000" y="2640150"/>
          <a:ext cx="4108000" cy="1965960"/>
        </p:xfrm>
        <a:graphic>
          <a:graphicData uri="http://schemas.openxmlformats.org/drawingml/2006/table">
            <a:tbl>
              <a:tblPr>
                <a:noFill/>
                <a:tableStyleId>{066BDFB7-2ADA-4666-A650-030ADBF68E3F}</a:tableStyleId>
              </a:tblPr>
              <a:tblGrid>
                <a:gridCol w="6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5D6770"/>
                          </a:solidFill>
                        </a:rPr>
                        <a:t>Name</a:t>
                      </a:r>
                      <a:endParaRPr sz="800" b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5D6770"/>
                          </a:solidFill>
                        </a:rPr>
                        <a:t>Things that could be improved based on watching them use the app</a:t>
                      </a:r>
                      <a:endParaRPr sz="800" b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5D6770"/>
                          </a:solidFill>
                        </a:rPr>
                        <a:t>Improvements this person recommends</a:t>
                      </a:r>
                      <a:endParaRPr sz="800" b="1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5D6770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26" name="Google Shape;726;p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28" y="3291599"/>
            <a:ext cx="4040125" cy="15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2023-10-08T16:47:21Z</dcterms:modified>
</cp:coreProperties>
</file>