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264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3f29cc18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3f29cc18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3 Lesson 1 -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8" name="Google Shape;218;p53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App Investigation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For this part, start at Level 6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9" name="Google Shape;21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150" y="1637550"/>
            <a:ext cx="932325" cy="129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5525" y="1640620"/>
            <a:ext cx="915812" cy="1290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25524" y="3130362"/>
            <a:ext cx="915812" cy="1285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25387" y="1645476"/>
            <a:ext cx="915812" cy="128078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53"/>
          <p:cNvSpPr txBox="1"/>
          <p:nvPr/>
        </p:nvSpPr>
        <p:spPr>
          <a:xfrm>
            <a:off x="3440525" y="1522200"/>
            <a:ext cx="5618400" cy="3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With your partner, take another look at the sample apps you explored before by navigating to the App Investigation starting at Level 6. Consider what the </a:t>
            </a:r>
            <a:r>
              <a:rPr lang="en" sz="2400" u="sng">
                <a:latin typeface="Proxima Nova"/>
                <a:ea typeface="Proxima Nova"/>
                <a:cs typeface="Proxima Nova"/>
                <a:sym typeface="Proxima Nova"/>
              </a:rPr>
              <a:t>inputs 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and </a:t>
            </a:r>
            <a:r>
              <a:rPr lang="en" sz="2400" u="sng">
                <a:latin typeface="Proxima Nova"/>
                <a:ea typeface="Proxima Nova"/>
                <a:cs typeface="Proxima Nova"/>
                <a:sym typeface="Proxima Nova"/>
              </a:rPr>
              <a:t>outputs 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are for the apps.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Note these down in your journal.</a:t>
            </a: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4" name="Google Shape;224;p5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9150" y="3121295"/>
            <a:ext cx="932325" cy="1303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2023-10-08T16:46:37Z</dcterms:modified>
</cp:coreProperties>
</file>