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346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4195d7557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4195d7557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35"/>
          <p:cNvSpPr txBox="1"/>
          <p:nvPr/>
        </p:nvSpPr>
        <p:spPr>
          <a:xfrm>
            <a:off x="554850" y="734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Why is it important to get feedback from others while building your app? 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the value of getting this feedback even if you aren't finished with your app?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4" name="Google Shape;744;p13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9 -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2023-10-08T16:47:23Z</dcterms:modified>
</cp:coreProperties>
</file>