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5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4195d755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4195d7557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39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Finish Your App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1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10 -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4" name="Google Shape;764;p139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 Development Planning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5" name="Google Shape;76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824675" y="152267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2023-10-08T16:47:25Z</dcterms:modified>
</cp:coreProperties>
</file>