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8" r:id="rId1"/>
  </p:sldMasterIdLst>
  <p:notesMasterIdLst>
    <p:notesMasterId r:id="rId3"/>
  </p:notesMasterIdLst>
  <p:sldIdLst>
    <p:sldId id="351" r:id="rId2"/>
  </p:sldIdLst>
  <p:sldSz cx="9144000" cy="5143500" type="screen16x9"/>
  <p:notesSz cx="6858000" cy="9144000"/>
  <p:embeddedFontLst>
    <p:embeddedFont>
      <p:font typeface="Proxima Nova" panose="020B0604020202020204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7A926B2-5AB4-4D99-802C-9B92E6331E9E}">
  <a:tblStyle styleId="{D7A926B2-5AB4-4D99-802C-9B92E6331E9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66BDFB7-2ADA-4666-A650-030ADBF68E3F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g4195d75575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8" name="Google Shape;768;g4195d75575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p140"/>
          <p:cNvSpPr txBox="1"/>
          <p:nvPr/>
        </p:nvSpPr>
        <p:spPr>
          <a:xfrm>
            <a:off x="4516575" y="735850"/>
            <a:ext cx="4500000" cy="19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Proxima Nova"/>
                <a:ea typeface="Proxima Nova"/>
                <a:cs typeface="Proxima Nova"/>
                <a:sym typeface="Proxima Nova"/>
              </a:rPr>
              <a:t>Step 8:</a:t>
            </a:r>
            <a:endParaRPr sz="36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Proxima Nova"/>
                <a:ea typeface="Proxima Nova"/>
                <a:cs typeface="Proxima Nova"/>
                <a:sym typeface="Proxima Nova"/>
              </a:rPr>
              <a:t>Finish your app!</a:t>
            </a:r>
            <a:endParaRPr sz="36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71" name="Google Shape;771;p140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3 Lesson 10 - Activity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772" name="Google Shape;772;p1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754116">
            <a:off x="1025230" y="906371"/>
            <a:ext cx="3402565" cy="3848882"/>
          </a:xfrm>
          <a:prstGeom prst="rect">
            <a:avLst/>
          </a:prstGeom>
          <a:noFill/>
          <a:ln>
            <a:noFill/>
          </a:ln>
        </p:spPr>
      </p:pic>
      <p:sp>
        <p:nvSpPr>
          <p:cNvPr id="773" name="Google Shape;773;p140"/>
          <p:cNvSpPr txBox="1"/>
          <p:nvPr/>
        </p:nvSpPr>
        <p:spPr>
          <a:xfrm rot="-755561">
            <a:off x="936665" y="1649876"/>
            <a:ext cx="3327238" cy="1595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rgbClr val="7665A0"/>
                </a:solidFill>
                <a:latin typeface="Proxima Nova"/>
                <a:ea typeface="Proxima Nova"/>
                <a:cs typeface="Proxima Nova"/>
                <a:sym typeface="Proxima Nova"/>
              </a:rPr>
              <a:t>Check the rubric!</a:t>
            </a:r>
            <a:endParaRPr sz="4800" b="1">
              <a:solidFill>
                <a:srgbClr val="7665A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774" name="Google Shape;774;p1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06725" y="2309375"/>
            <a:ext cx="1719700" cy="85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17</Words>
  <Application>Microsoft Office PowerPoint</Application>
  <PresentationFormat>On-screen Show (16:9)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Proxima Nova</vt:lpstr>
      <vt:lpstr>Arial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2023-10-08T16:47:26Z</dcterms:modified>
</cp:coreProperties>
</file>