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5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f7830fad8_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f7830fad8_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4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10 -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4" name="Google Shape;784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9">
            <a:off x="1249550" y="1202325"/>
            <a:ext cx="2500724" cy="306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5" name="Google Shape;785;p142"/>
          <p:cNvSpPr txBox="1"/>
          <p:nvPr/>
        </p:nvSpPr>
        <p:spPr>
          <a:xfrm>
            <a:off x="4387275" y="831275"/>
            <a:ext cx="4101000" cy="3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Reflection: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Complete the reflection section of the Planning Guide before turning it in.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2023-10-08T16:47:27Z</dcterms:modified>
</cp:coreProperties>
</file>