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Impact" panose="020B0806030902050204" pitchFamily="3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b73d7dc0_0_2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b73d7dc0_0_2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Variables Explore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Small stacks of red and yellow stickies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 plastic baggies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Dry erase marker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5"/>
          <p:cNvSpPr/>
          <p:nvPr/>
        </p:nvSpPr>
        <p:spPr>
          <a:xfrm rot="-853279">
            <a:off x="1470050" y="2448871"/>
            <a:ext cx="1058746" cy="105874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8" name="Google Shape;158;p35"/>
          <p:cNvSpPr/>
          <p:nvPr/>
        </p:nvSpPr>
        <p:spPr>
          <a:xfrm rot="-224180">
            <a:off x="2194372" y="26590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59" name="Google Shape;159;p35"/>
          <p:cNvGrpSpPr/>
          <p:nvPr/>
        </p:nvGrpSpPr>
        <p:grpSpPr>
          <a:xfrm>
            <a:off x="5131651" y="2987846"/>
            <a:ext cx="1902306" cy="1311814"/>
            <a:chOff x="642775" y="1378850"/>
            <a:chExt cx="2363700" cy="1637925"/>
          </a:xfrm>
        </p:grpSpPr>
        <p:sp>
          <p:nvSpPr>
            <p:cNvPr id="160" name="Google Shape;160;p3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" name="Google Shape;162;p35"/>
            <p:cNvCxnSpPr>
              <a:stCxn id="161" idx="1"/>
              <a:endCxn id="161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3" name="Google Shape;163;p35"/>
          <p:cNvGrpSpPr/>
          <p:nvPr/>
        </p:nvGrpSpPr>
        <p:grpSpPr>
          <a:xfrm>
            <a:off x="5674976" y="2621871"/>
            <a:ext cx="1902306" cy="1311814"/>
            <a:chOff x="642775" y="1378850"/>
            <a:chExt cx="2363700" cy="1637925"/>
          </a:xfrm>
        </p:grpSpPr>
        <p:sp>
          <p:nvSpPr>
            <p:cNvPr id="164" name="Google Shape;164;p3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35"/>
            <p:cNvCxnSpPr>
              <a:stCxn id="165" idx="1"/>
              <a:endCxn id="165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35"/>
          <p:cNvGrpSpPr/>
          <p:nvPr/>
        </p:nvGrpSpPr>
        <p:grpSpPr>
          <a:xfrm>
            <a:off x="6371251" y="2236821"/>
            <a:ext cx="1902306" cy="1311814"/>
            <a:chOff x="642775" y="1378850"/>
            <a:chExt cx="2363700" cy="1637925"/>
          </a:xfrm>
        </p:grpSpPr>
        <p:sp>
          <p:nvSpPr>
            <p:cNvPr id="168" name="Google Shape;168;p35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5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5"/>
            <p:cNvCxnSpPr>
              <a:stCxn id="169" idx="1"/>
              <a:endCxn id="169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1" name="Google Shape;171;p35"/>
          <p:cNvGrpSpPr/>
          <p:nvPr/>
        </p:nvGrpSpPr>
        <p:grpSpPr>
          <a:xfrm>
            <a:off x="7114949" y="3097200"/>
            <a:ext cx="1646004" cy="1336120"/>
            <a:chOff x="2651499" y="3458925"/>
            <a:chExt cx="1646004" cy="1336120"/>
          </a:xfrm>
        </p:grpSpPr>
        <p:grpSp>
          <p:nvGrpSpPr>
            <p:cNvPr id="172" name="Google Shape;172;p35"/>
            <p:cNvGrpSpPr/>
            <p:nvPr/>
          </p:nvGrpSpPr>
          <p:grpSpPr>
            <a:xfrm>
              <a:off x="2651499" y="3458925"/>
              <a:ext cx="1646004" cy="1336120"/>
              <a:chOff x="2651499" y="3458925"/>
              <a:chExt cx="1646004" cy="1336120"/>
            </a:xfrm>
          </p:grpSpPr>
          <p:sp>
            <p:nvSpPr>
              <p:cNvPr id="173" name="Google Shape;173;p35"/>
              <p:cNvSpPr/>
              <p:nvPr/>
            </p:nvSpPr>
            <p:spPr>
              <a:xfrm rot="-2148247">
                <a:off x="2579405" y="3978115"/>
                <a:ext cx="1777387" cy="327961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 rot="3143546">
                <a:off x="3860238" y="3520738"/>
                <a:ext cx="349529" cy="393575"/>
              </a:xfrm>
              <a:prstGeom prst="can">
                <a:avLst>
                  <a:gd name="adj" fmla="val 25000"/>
                </a:avLst>
              </a:prstGeom>
              <a:solidFill>
                <a:srgbClr val="741B4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5"/>
              <p:cNvSpPr txBox="1"/>
              <p:nvPr/>
            </p:nvSpPr>
            <p:spPr>
              <a:xfrm rot="-2129986">
                <a:off x="2862715" y="4021937"/>
                <a:ext cx="1053901" cy="348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741B47"/>
                    </a:solidFill>
                    <a:latin typeface="Impact"/>
                    <a:ea typeface="Impact"/>
                    <a:cs typeface="Impact"/>
                    <a:sym typeface="Impact"/>
                  </a:rPr>
                  <a:t>MARKER</a:t>
                </a:r>
                <a:endParaRPr>
                  <a:solidFill>
                    <a:srgbClr val="741B47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176" name="Google Shape;176;p35"/>
            <p:cNvSpPr/>
            <p:nvPr/>
          </p:nvSpPr>
          <p:spPr>
            <a:xfrm rot="3144543">
              <a:off x="4034696" y="3589017"/>
              <a:ext cx="281302" cy="59465"/>
            </a:xfrm>
            <a:prstGeom prst="can">
              <a:avLst>
                <a:gd name="adj" fmla="val 25000"/>
              </a:avLst>
            </a:prstGeom>
            <a:solidFill>
              <a:srgbClr val="741B4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Impact</vt:lpstr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2023-10-08T16:52:41Z</dcterms:modified>
</cp:coreProperties>
</file>