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55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41b73d7dc0_0_1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41b73d7dc0_0_1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25"/>
          <p:cNvSpPr txBox="1"/>
          <p:nvPr/>
        </p:nvSpPr>
        <p:spPr>
          <a:xfrm>
            <a:off x="3959100" y="352550"/>
            <a:ext cx="50466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With a partner, predict the results for each line in the </a:t>
            </a:r>
            <a:r>
              <a:rPr lang="en" sz="2400">
                <a:highlight>
                  <a:srgbClr val="D9D9D9"/>
                </a:highlight>
                <a:latin typeface="Proxima Nova"/>
                <a:ea typeface="Proxima Nova"/>
                <a:cs typeface="Proxima Nova"/>
                <a:sym typeface="Proxima Nova"/>
              </a:rPr>
              <a:t>|| OR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table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4" name="Google Shape;1544;p125"/>
          <p:cNvSpPr txBox="1"/>
          <p:nvPr/>
        </p:nvSpPr>
        <p:spPr>
          <a:xfrm>
            <a:off x="458625" y="885125"/>
            <a:ext cx="3125100" cy="454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||  OR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5" name="Google Shape;1545;p125"/>
          <p:cNvSpPr/>
          <p:nvPr/>
        </p:nvSpPr>
        <p:spPr>
          <a:xfrm>
            <a:off x="458623" y="2402855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46" name="Google Shape;1546;p125"/>
          <p:cNvSpPr/>
          <p:nvPr/>
        </p:nvSpPr>
        <p:spPr>
          <a:xfrm>
            <a:off x="1666600" y="2402855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47" name="Google Shape;1547;p125"/>
          <p:cNvSpPr txBox="1"/>
          <p:nvPr/>
        </p:nvSpPr>
        <p:spPr>
          <a:xfrm>
            <a:off x="1198643" y="2435068"/>
            <a:ext cx="5469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||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8" name="Google Shape;1548;p125"/>
          <p:cNvSpPr/>
          <p:nvPr/>
        </p:nvSpPr>
        <p:spPr>
          <a:xfrm>
            <a:off x="2911675" y="2402855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549" name="Google Shape;1549;p125"/>
          <p:cNvCxnSpPr/>
          <p:nvPr/>
        </p:nvCxnSpPr>
        <p:spPr>
          <a:xfrm>
            <a:off x="2476138" y="2700950"/>
            <a:ext cx="32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0" name="Google Shape;1550;p125"/>
          <p:cNvSpPr/>
          <p:nvPr/>
        </p:nvSpPr>
        <p:spPr>
          <a:xfrm>
            <a:off x="458623" y="1487505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51" name="Google Shape;1551;p125"/>
          <p:cNvSpPr/>
          <p:nvPr/>
        </p:nvSpPr>
        <p:spPr>
          <a:xfrm>
            <a:off x="1666600" y="1487505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52" name="Google Shape;1552;p125"/>
          <p:cNvSpPr txBox="1"/>
          <p:nvPr/>
        </p:nvSpPr>
        <p:spPr>
          <a:xfrm>
            <a:off x="1198643" y="1519718"/>
            <a:ext cx="5469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||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3" name="Google Shape;1553;p125"/>
          <p:cNvSpPr/>
          <p:nvPr/>
        </p:nvSpPr>
        <p:spPr>
          <a:xfrm>
            <a:off x="2911675" y="1487505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554" name="Google Shape;1554;p125"/>
          <p:cNvCxnSpPr/>
          <p:nvPr/>
        </p:nvCxnSpPr>
        <p:spPr>
          <a:xfrm>
            <a:off x="2476138" y="1785600"/>
            <a:ext cx="32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5" name="Google Shape;1555;p125"/>
          <p:cNvSpPr/>
          <p:nvPr/>
        </p:nvSpPr>
        <p:spPr>
          <a:xfrm>
            <a:off x="458623" y="3318205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56" name="Google Shape;1556;p125"/>
          <p:cNvSpPr/>
          <p:nvPr/>
        </p:nvSpPr>
        <p:spPr>
          <a:xfrm>
            <a:off x="1666600" y="3318205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true	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57" name="Google Shape;1557;p125"/>
          <p:cNvSpPr txBox="1"/>
          <p:nvPr/>
        </p:nvSpPr>
        <p:spPr>
          <a:xfrm>
            <a:off x="1198643" y="3350418"/>
            <a:ext cx="5469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||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8" name="Google Shape;1558;p125"/>
          <p:cNvSpPr/>
          <p:nvPr/>
        </p:nvSpPr>
        <p:spPr>
          <a:xfrm>
            <a:off x="2911675" y="3318205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559" name="Google Shape;1559;p125"/>
          <p:cNvCxnSpPr/>
          <p:nvPr/>
        </p:nvCxnSpPr>
        <p:spPr>
          <a:xfrm>
            <a:off x="2476138" y="3616300"/>
            <a:ext cx="32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0" name="Google Shape;1560;p125"/>
          <p:cNvSpPr/>
          <p:nvPr/>
        </p:nvSpPr>
        <p:spPr>
          <a:xfrm>
            <a:off x="458623" y="4265780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61" name="Google Shape;1561;p125"/>
          <p:cNvSpPr/>
          <p:nvPr/>
        </p:nvSpPr>
        <p:spPr>
          <a:xfrm>
            <a:off x="1666600" y="4265780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62" name="Google Shape;1562;p125"/>
          <p:cNvSpPr txBox="1"/>
          <p:nvPr/>
        </p:nvSpPr>
        <p:spPr>
          <a:xfrm>
            <a:off x="1198643" y="4297993"/>
            <a:ext cx="5469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||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3" name="Google Shape;1563;p125"/>
          <p:cNvSpPr/>
          <p:nvPr/>
        </p:nvSpPr>
        <p:spPr>
          <a:xfrm>
            <a:off x="2911675" y="4265780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564" name="Google Shape;1564;p125"/>
          <p:cNvCxnSpPr/>
          <p:nvPr/>
        </p:nvCxnSpPr>
        <p:spPr>
          <a:xfrm>
            <a:off x="2476138" y="4563875"/>
            <a:ext cx="32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5" name="Google Shape;1565;p125"/>
          <p:cNvSpPr txBox="1"/>
          <p:nvPr/>
        </p:nvSpPr>
        <p:spPr>
          <a:xfrm>
            <a:off x="4047425" y="1560100"/>
            <a:ext cx="3321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true or true evaluates to: </a:t>
            </a:r>
            <a:endParaRPr sz="1800" b="1"/>
          </a:p>
        </p:txBody>
      </p:sp>
      <p:sp>
        <p:nvSpPr>
          <p:cNvPr id="1566" name="Google Shape;1566;p125"/>
          <p:cNvSpPr txBox="1"/>
          <p:nvPr/>
        </p:nvSpPr>
        <p:spPr>
          <a:xfrm>
            <a:off x="4047425" y="2456500"/>
            <a:ext cx="37524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true or false evaluates to: </a:t>
            </a:r>
            <a:endParaRPr sz="1800" b="1"/>
          </a:p>
        </p:txBody>
      </p:sp>
      <p:sp>
        <p:nvSpPr>
          <p:cNvPr id="1567" name="Google Shape;1567;p125"/>
          <p:cNvSpPr txBox="1"/>
          <p:nvPr/>
        </p:nvSpPr>
        <p:spPr>
          <a:xfrm>
            <a:off x="4047425" y="3397438"/>
            <a:ext cx="35295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 or true evaluates to: </a:t>
            </a:r>
            <a:endParaRPr sz="1800" b="1"/>
          </a:p>
        </p:txBody>
      </p:sp>
      <p:sp>
        <p:nvSpPr>
          <p:cNvPr id="1568" name="Google Shape;1568;p125"/>
          <p:cNvSpPr txBox="1"/>
          <p:nvPr/>
        </p:nvSpPr>
        <p:spPr>
          <a:xfrm>
            <a:off x="4047425" y="4338375"/>
            <a:ext cx="36159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 or false evaluates to: </a:t>
            </a:r>
            <a:endParaRPr sz="1800" b="1"/>
          </a:p>
        </p:txBody>
      </p:sp>
      <p:sp>
        <p:nvSpPr>
          <p:cNvPr id="1569" name="Google Shape;1569;p125"/>
          <p:cNvSpPr txBox="1"/>
          <p:nvPr/>
        </p:nvSpPr>
        <p:spPr>
          <a:xfrm>
            <a:off x="2874575" y="1560100"/>
            <a:ext cx="717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/>
          </a:p>
        </p:txBody>
      </p:sp>
      <p:sp>
        <p:nvSpPr>
          <p:cNvPr id="1570" name="Google Shape;1570;p125"/>
          <p:cNvSpPr txBox="1"/>
          <p:nvPr/>
        </p:nvSpPr>
        <p:spPr>
          <a:xfrm>
            <a:off x="2874575" y="2475450"/>
            <a:ext cx="717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/>
          </a:p>
        </p:txBody>
      </p:sp>
      <p:sp>
        <p:nvSpPr>
          <p:cNvPr id="1571" name="Google Shape;1571;p125"/>
          <p:cNvSpPr txBox="1"/>
          <p:nvPr/>
        </p:nvSpPr>
        <p:spPr>
          <a:xfrm>
            <a:off x="2834213" y="3370600"/>
            <a:ext cx="717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/>
          </a:p>
        </p:txBody>
      </p:sp>
      <p:sp>
        <p:nvSpPr>
          <p:cNvPr id="1572" name="Google Shape;1572;p125"/>
          <p:cNvSpPr txBox="1"/>
          <p:nvPr/>
        </p:nvSpPr>
        <p:spPr>
          <a:xfrm>
            <a:off x="2888875" y="4338375"/>
            <a:ext cx="717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/>
          </a:p>
        </p:txBody>
      </p:sp>
      <p:sp>
        <p:nvSpPr>
          <p:cNvPr id="1573" name="Google Shape;1573;p125"/>
          <p:cNvSpPr txBox="1"/>
          <p:nvPr/>
        </p:nvSpPr>
        <p:spPr>
          <a:xfrm>
            <a:off x="6615175" y="1560100"/>
            <a:ext cx="717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true</a:t>
            </a:r>
            <a:endParaRPr b="1"/>
          </a:p>
        </p:txBody>
      </p:sp>
      <p:sp>
        <p:nvSpPr>
          <p:cNvPr id="1574" name="Google Shape;1574;p125"/>
          <p:cNvSpPr txBox="1"/>
          <p:nvPr/>
        </p:nvSpPr>
        <p:spPr>
          <a:xfrm>
            <a:off x="6687075" y="2456525"/>
            <a:ext cx="717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true</a:t>
            </a:r>
            <a:endParaRPr b="1"/>
          </a:p>
        </p:txBody>
      </p:sp>
      <p:sp>
        <p:nvSpPr>
          <p:cNvPr id="1575" name="Google Shape;1575;p125"/>
          <p:cNvSpPr txBox="1"/>
          <p:nvPr/>
        </p:nvSpPr>
        <p:spPr>
          <a:xfrm>
            <a:off x="6651125" y="3397450"/>
            <a:ext cx="717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true</a:t>
            </a:r>
            <a:endParaRPr b="1"/>
          </a:p>
        </p:txBody>
      </p:sp>
      <p:sp>
        <p:nvSpPr>
          <p:cNvPr id="1576" name="Google Shape;1576;p125"/>
          <p:cNvSpPr txBox="1"/>
          <p:nvPr/>
        </p:nvSpPr>
        <p:spPr>
          <a:xfrm>
            <a:off x="6816200" y="4338375"/>
            <a:ext cx="717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false</a:t>
            </a:r>
            <a:endParaRPr b="1"/>
          </a:p>
        </p:txBody>
      </p:sp>
      <p:sp>
        <p:nvSpPr>
          <p:cNvPr id="1577" name="Google Shape;1577;p125"/>
          <p:cNvSpPr/>
          <p:nvPr/>
        </p:nvSpPr>
        <p:spPr>
          <a:xfrm>
            <a:off x="4255400" y="573000"/>
            <a:ext cx="4331700" cy="4331700"/>
          </a:xfrm>
          <a:prstGeom prst="octagon">
            <a:avLst>
              <a:gd name="adj" fmla="val 29289"/>
            </a:avLst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28713" dist="19050" dir="540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||</a:t>
            </a:r>
            <a:endParaRPr sz="6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Either may be true for the Boolean expression to evaluate as true.</a:t>
            </a:r>
            <a:endParaRPr sz="2400" b="1"/>
          </a:p>
        </p:txBody>
      </p:sp>
      <p:sp>
        <p:nvSpPr>
          <p:cNvPr id="1578" name="Google Shape;1578;p12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579" name="Google Shape;1579;p125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580" name="Google Shape;1580;p125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25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25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</Words>
  <Application>Microsoft Office PowerPoint</Application>
  <PresentationFormat>On-screen Show (16:9)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Coming Soon</vt:lpstr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2023-10-08T16:54:21Z</dcterms:modified>
</cp:coreProperties>
</file>