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56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41b73d7dc0_0_1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41b73d7dc0_0_1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126"/>
          <p:cNvSpPr txBox="1"/>
          <p:nvPr/>
        </p:nvSpPr>
        <p:spPr>
          <a:xfrm>
            <a:off x="3967325" y="407975"/>
            <a:ext cx="50466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lang="en" sz="2400">
                <a:highlight>
                  <a:srgbClr val="D9D9D9"/>
                </a:highlight>
                <a:latin typeface="Proxima Nova"/>
                <a:ea typeface="Proxima Nova"/>
                <a:cs typeface="Proxima Nova"/>
                <a:sym typeface="Proxima Nova"/>
              </a:rPr>
              <a:t>! NOT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table is easy! The results are the opposite of the Boolean value.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8" name="Google Shape;1588;p126"/>
          <p:cNvSpPr txBox="1"/>
          <p:nvPr/>
        </p:nvSpPr>
        <p:spPr>
          <a:xfrm>
            <a:off x="458625" y="885125"/>
            <a:ext cx="3125100" cy="454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 NOT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9" name="Google Shape;1589;p126"/>
          <p:cNvSpPr/>
          <p:nvPr/>
        </p:nvSpPr>
        <p:spPr>
          <a:xfrm>
            <a:off x="1199350" y="1635755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90" name="Google Shape;1590;p126"/>
          <p:cNvSpPr txBox="1"/>
          <p:nvPr/>
        </p:nvSpPr>
        <p:spPr>
          <a:xfrm>
            <a:off x="731393" y="1667968"/>
            <a:ext cx="5469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!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1" name="Google Shape;1591;p126"/>
          <p:cNvSpPr/>
          <p:nvPr/>
        </p:nvSpPr>
        <p:spPr>
          <a:xfrm>
            <a:off x="2444425" y="1635755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592" name="Google Shape;1592;p126"/>
          <p:cNvCxnSpPr/>
          <p:nvPr/>
        </p:nvCxnSpPr>
        <p:spPr>
          <a:xfrm>
            <a:off x="2008888" y="1933850"/>
            <a:ext cx="32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3" name="Google Shape;1593;p126"/>
          <p:cNvSpPr/>
          <p:nvPr/>
        </p:nvSpPr>
        <p:spPr>
          <a:xfrm>
            <a:off x="1199350" y="2551105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594" name="Google Shape;1594;p126"/>
          <p:cNvSpPr txBox="1"/>
          <p:nvPr/>
        </p:nvSpPr>
        <p:spPr>
          <a:xfrm>
            <a:off x="731393" y="2583318"/>
            <a:ext cx="5469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!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5" name="Google Shape;1595;p126"/>
          <p:cNvSpPr/>
          <p:nvPr/>
        </p:nvSpPr>
        <p:spPr>
          <a:xfrm>
            <a:off x="2444425" y="2551105"/>
            <a:ext cx="672000" cy="672000"/>
          </a:xfrm>
          <a:prstGeom prst="foldedCorner">
            <a:avLst>
              <a:gd name="adj" fmla="val 16667"/>
            </a:avLst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1596" name="Google Shape;1596;p126"/>
          <p:cNvCxnSpPr/>
          <p:nvPr/>
        </p:nvCxnSpPr>
        <p:spPr>
          <a:xfrm>
            <a:off x="2008888" y="2849200"/>
            <a:ext cx="32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7" name="Google Shape;1597;p126"/>
          <p:cNvSpPr txBox="1"/>
          <p:nvPr/>
        </p:nvSpPr>
        <p:spPr>
          <a:xfrm>
            <a:off x="3511913" y="1786475"/>
            <a:ext cx="24585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 true evaluates to: </a:t>
            </a:r>
            <a:endParaRPr sz="1800" b="1"/>
          </a:p>
        </p:txBody>
      </p:sp>
      <p:sp>
        <p:nvSpPr>
          <p:cNvPr id="1598" name="Google Shape;1598;p126"/>
          <p:cNvSpPr txBox="1"/>
          <p:nvPr/>
        </p:nvSpPr>
        <p:spPr>
          <a:xfrm>
            <a:off x="3511925" y="2623700"/>
            <a:ext cx="25233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 false evaluates to: </a:t>
            </a:r>
            <a:endParaRPr sz="1800" b="1"/>
          </a:p>
        </p:txBody>
      </p:sp>
      <p:sp>
        <p:nvSpPr>
          <p:cNvPr id="1599" name="Google Shape;1599;p126"/>
          <p:cNvSpPr txBox="1"/>
          <p:nvPr/>
        </p:nvSpPr>
        <p:spPr>
          <a:xfrm>
            <a:off x="2407325" y="1708350"/>
            <a:ext cx="717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false</a:t>
            </a:r>
            <a:endParaRPr/>
          </a:p>
        </p:txBody>
      </p:sp>
      <p:sp>
        <p:nvSpPr>
          <p:cNvPr id="1600" name="Google Shape;1600;p126"/>
          <p:cNvSpPr txBox="1"/>
          <p:nvPr/>
        </p:nvSpPr>
        <p:spPr>
          <a:xfrm>
            <a:off x="2407325" y="2623700"/>
            <a:ext cx="717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true</a:t>
            </a:r>
            <a:endParaRPr/>
          </a:p>
        </p:txBody>
      </p:sp>
      <p:sp>
        <p:nvSpPr>
          <p:cNvPr id="1601" name="Google Shape;1601;p126"/>
          <p:cNvSpPr txBox="1"/>
          <p:nvPr/>
        </p:nvSpPr>
        <p:spPr>
          <a:xfrm>
            <a:off x="5853175" y="1786475"/>
            <a:ext cx="717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false</a:t>
            </a:r>
            <a:endParaRPr b="1"/>
          </a:p>
        </p:txBody>
      </p:sp>
      <p:sp>
        <p:nvSpPr>
          <p:cNvPr id="1602" name="Google Shape;1602;p126"/>
          <p:cNvSpPr txBox="1"/>
          <p:nvPr/>
        </p:nvSpPr>
        <p:spPr>
          <a:xfrm>
            <a:off x="5853175" y="2623688"/>
            <a:ext cx="7176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true</a:t>
            </a:r>
            <a:endParaRPr b="1"/>
          </a:p>
        </p:txBody>
      </p:sp>
      <p:sp>
        <p:nvSpPr>
          <p:cNvPr id="1603" name="Google Shape;1603;p12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5 -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604" name="Google Shape;1604;p126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605" name="Google Shape;1605;p126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26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26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Coming Soon</vt:lpstr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2023-10-08T16:54:22Z</dcterms:modified>
</cp:coreProperties>
</file>