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41b73d7dc0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41b73d7dc0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27"/>
          <p:cNvSpPr txBox="1"/>
          <p:nvPr/>
        </p:nvSpPr>
        <p:spPr>
          <a:xfrm>
            <a:off x="208675" y="331625"/>
            <a:ext cx="8791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Use logical operators to combine several Boolean expressions into one expression.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3" name="Google Shape;1613;p127"/>
          <p:cNvSpPr txBox="1"/>
          <p:nvPr/>
        </p:nvSpPr>
        <p:spPr>
          <a:xfrm>
            <a:off x="1123200" y="1601875"/>
            <a:ext cx="6897600" cy="326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ing Soon"/>
                <a:ea typeface="Coming Soon"/>
                <a:cs typeface="Coming Soon"/>
                <a:sym typeface="Coming Soon"/>
              </a:rPr>
              <a:t>Can I adopt a cat?</a:t>
            </a:r>
            <a:endParaRPr sz="30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 can if I have 40 dollars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AND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 am over 14 years old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14" name="Google Shape;1614;p127"/>
          <p:cNvSpPr txBox="1"/>
          <p:nvPr/>
        </p:nvSpPr>
        <p:spPr>
          <a:xfrm>
            <a:off x="3048200" y="1805275"/>
            <a:ext cx="4140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2023-10-08T16:54:23Z</dcterms:modified>
</cp:coreProperties>
</file>