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58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Consolas" panose="020B0609020204030204" pitchFamily="49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41b73d7dc0_0_1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41b73d7dc0_0_1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0" name="Google Shape;1620;p128"/>
          <p:cNvCxnSpPr/>
          <p:nvPr/>
        </p:nvCxnSpPr>
        <p:spPr>
          <a:xfrm>
            <a:off x="4479850" y="1316599"/>
            <a:ext cx="0" cy="1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1" name="Google Shape;1621;p128"/>
          <p:cNvSpPr/>
          <p:nvPr/>
        </p:nvSpPr>
        <p:spPr>
          <a:xfrm>
            <a:off x="3410500" y="1510662"/>
            <a:ext cx="2138700" cy="21387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22" name="Google Shape;1622;p128"/>
          <p:cNvCxnSpPr/>
          <p:nvPr/>
        </p:nvCxnSpPr>
        <p:spPr>
          <a:xfrm>
            <a:off x="5090640" y="3121681"/>
            <a:ext cx="812700" cy="81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3" name="Google Shape;1623;p128"/>
          <p:cNvSpPr/>
          <p:nvPr/>
        </p:nvSpPr>
        <p:spPr>
          <a:xfrm>
            <a:off x="5287074" y="3307699"/>
            <a:ext cx="331800" cy="3318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ing Soon"/>
                <a:ea typeface="Coming Soon"/>
                <a:cs typeface="Coming Soon"/>
                <a:sym typeface="Coming Soon"/>
              </a:rPr>
              <a:t>false</a:t>
            </a:r>
            <a:endParaRPr sz="1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624" name="Google Shape;1624;p128"/>
          <p:cNvSpPr txBox="1"/>
          <p:nvPr/>
        </p:nvSpPr>
        <p:spPr>
          <a:xfrm>
            <a:off x="2905900" y="2341113"/>
            <a:ext cx="3204300" cy="483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money == 40 &amp;&amp; age &gt; 14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5" name="Google Shape;1625;p128"/>
          <p:cNvSpPr txBox="1"/>
          <p:nvPr/>
        </p:nvSpPr>
        <p:spPr>
          <a:xfrm>
            <a:off x="888925" y="3957425"/>
            <a:ext cx="2292600" cy="43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can adopt a cat! 😊</a:t>
            </a:r>
            <a:endParaRPr/>
          </a:p>
        </p:txBody>
      </p:sp>
      <p:sp>
        <p:nvSpPr>
          <p:cNvPr id="1626" name="Google Shape;1626;p128"/>
          <p:cNvSpPr txBox="1"/>
          <p:nvPr/>
        </p:nvSpPr>
        <p:spPr>
          <a:xfrm>
            <a:off x="5765550" y="3960125"/>
            <a:ext cx="2508600" cy="43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can’t adopt a cat. 😞</a:t>
            </a:r>
            <a:endParaRPr/>
          </a:p>
        </p:txBody>
      </p:sp>
      <p:sp>
        <p:nvSpPr>
          <p:cNvPr id="1627" name="Google Shape;1627;p128"/>
          <p:cNvSpPr txBox="1"/>
          <p:nvPr/>
        </p:nvSpPr>
        <p:spPr>
          <a:xfrm>
            <a:off x="6060875" y="765575"/>
            <a:ext cx="2699400" cy="585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it out. I am 15 years old and I have $40 dollars. </a:t>
            </a:r>
            <a:endParaRPr/>
          </a:p>
        </p:txBody>
      </p:sp>
      <p:sp>
        <p:nvSpPr>
          <p:cNvPr id="1628" name="Google Shape;1628;p128"/>
          <p:cNvSpPr/>
          <p:nvPr/>
        </p:nvSpPr>
        <p:spPr>
          <a:xfrm>
            <a:off x="723275" y="3839150"/>
            <a:ext cx="2905200" cy="710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128"/>
          <p:cNvSpPr txBox="1"/>
          <p:nvPr/>
        </p:nvSpPr>
        <p:spPr>
          <a:xfrm>
            <a:off x="269950" y="465725"/>
            <a:ext cx="2785500" cy="81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Can I adopt a cat? </a:t>
            </a:r>
            <a:r>
              <a:rPr lang="en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I can if I have 40 dollars AND I am over 14 years old. </a:t>
            </a:r>
            <a:endParaRPr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630" name="Google Shape;1630;p128"/>
          <p:cNvSpPr/>
          <p:nvPr/>
        </p:nvSpPr>
        <p:spPr>
          <a:xfrm>
            <a:off x="4599950" y="697941"/>
            <a:ext cx="956400" cy="585300"/>
          </a:xfrm>
          <a:prstGeom prst="rect">
            <a:avLst/>
          </a:prstGeom>
          <a:solidFill>
            <a:srgbClr val="00BEFF">
              <a:alpha val="6150"/>
            </a:srgbClr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1" name="Google Shape;1631;p128"/>
          <p:cNvSpPr/>
          <p:nvPr/>
        </p:nvSpPr>
        <p:spPr>
          <a:xfrm>
            <a:off x="5090658" y="812112"/>
            <a:ext cx="387000" cy="3960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632" name="Google Shape;1632;p128"/>
          <p:cNvSpPr/>
          <p:nvPr/>
        </p:nvSpPr>
        <p:spPr>
          <a:xfrm>
            <a:off x="4599950" y="608225"/>
            <a:ext cx="956400" cy="897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33" name="Google Shape;1633;p128"/>
          <p:cNvCxnSpPr>
            <a:stCxn id="1632" idx="1"/>
            <a:endCxn id="1632" idx="3"/>
          </p:cNvCxnSpPr>
          <p:nvPr/>
        </p:nvCxnSpPr>
        <p:spPr>
          <a:xfrm>
            <a:off x="4599950" y="653075"/>
            <a:ext cx="956400" cy="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4" name="Google Shape;1634;p128"/>
          <p:cNvSpPr txBox="1"/>
          <p:nvPr/>
        </p:nvSpPr>
        <p:spPr>
          <a:xfrm>
            <a:off x="4622034" y="718003"/>
            <a:ext cx="561900" cy="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ing Soon"/>
                <a:ea typeface="Coming Soon"/>
                <a:cs typeface="Coming Soon"/>
                <a:sym typeface="Coming Soon"/>
              </a:rPr>
              <a:t>age</a:t>
            </a:r>
            <a:endParaRPr sz="1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635" name="Google Shape;1635;p128"/>
          <p:cNvSpPr/>
          <p:nvPr/>
        </p:nvSpPr>
        <p:spPr>
          <a:xfrm>
            <a:off x="3307613" y="697941"/>
            <a:ext cx="956400" cy="585300"/>
          </a:xfrm>
          <a:prstGeom prst="rect">
            <a:avLst/>
          </a:prstGeom>
          <a:solidFill>
            <a:srgbClr val="00BEFF">
              <a:alpha val="6150"/>
            </a:srgbClr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128"/>
          <p:cNvSpPr/>
          <p:nvPr/>
        </p:nvSpPr>
        <p:spPr>
          <a:xfrm>
            <a:off x="3798320" y="812112"/>
            <a:ext cx="387000" cy="3960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637" name="Google Shape;1637;p128"/>
          <p:cNvSpPr/>
          <p:nvPr/>
        </p:nvSpPr>
        <p:spPr>
          <a:xfrm>
            <a:off x="3307613" y="608225"/>
            <a:ext cx="956400" cy="897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38" name="Google Shape;1638;p128"/>
          <p:cNvCxnSpPr>
            <a:stCxn id="1637" idx="1"/>
            <a:endCxn id="1637" idx="3"/>
          </p:cNvCxnSpPr>
          <p:nvPr/>
        </p:nvCxnSpPr>
        <p:spPr>
          <a:xfrm>
            <a:off x="3307613" y="653075"/>
            <a:ext cx="956400" cy="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" name="Google Shape;1639;p128"/>
          <p:cNvSpPr txBox="1"/>
          <p:nvPr/>
        </p:nvSpPr>
        <p:spPr>
          <a:xfrm>
            <a:off x="3261287" y="718000"/>
            <a:ext cx="630300" cy="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ing Soon"/>
                <a:ea typeface="Coming Soon"/>
                <a:cs typeface="Coming Soon"/>
                <a:sym typeface="Coming Soon"/>
              </a:rPr>
              <a:t>money</a:t>
            </a:r>
            <a:endParaRPr sz="10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1640" name="Google Shape;1640;p128"/>
          <p:cNvGrpSpPr/>
          <p:nvPr/>
        </p:nvGrpSpPr>
        <p:grpSpPr>
          <a:xfrm flipH="1">
            <a:off x="3055453" y="3121681"/>
            <a:ext cx="807300" cy="807300"/>
            <a:chOff x="4006065" y="3028206"/>
            <a:chExt cx="807300" cy="807300"/>
          </a:xfrm>
        </p:grpSpPr>
        <p:cxnSp>
          <p:nvCxnSpPr>
            <p:cNvPr id="1641" name="Google Shape;1641;p128"/>
            <p:cNvCxnSpPr/>
            <p:nvPr/>
          </p:nvCxnSpPr>
          <p:spPr>
            <a:xfrm>
              <a:off x="4006065" y="3028206"/>
              <a:ext cx="807300" cy="80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42" name="Google Shape;1642;p128"/>
            <p:cNvSpPr/>
            <p:nvPr/>
          </p:nvSpPr>
          <p:spPr>
            <a:xfrm>
              <a:off x="4243849" y="3265974"/>
              <a:ext cx="331800" cy="331800"/>
            </a:xfrm>
            <a:prstGeom prst="foldedCorner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ing Soon"/>
                  <a:ea typeface="Coming Soon"/>
                  <a:cs typeface="Coming Soon"/>
                  <a:sym typeface="Coming Soon"/>
                </a:rPr>
                <a:t>true</a:t>
              </a:r>
              <a:endParaRPr sz="1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1643" name="Google Shape;1643;p128"/>
          <p:cNvSpPr txBox="1"/>
          <p:nvPr/>
        </p:nvSpPr>
        <p:spPr>
          <a:xfrm>
            <a:off x="5063150" y="790350"/>
            <a:ext cx="4959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15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644" name="Google Shape;1644;p128"/>
          <p:cNvSpPr txBox="1"/>
          <p:nvPr/>
        </p:nvSpPr>
        <p:spPr>
          <a:xfrm>
            <a:off x="3797250" y="802038"/>
            <a:ext cx="5241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40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1645" name="Google Shape;1645;p128"/>
          <p:cNvCxnSpPr/>
          <p:nvPr/>
        </p:nvCxnSpPr>
        <p:spPr>
          <a:xfrm>
            <a:off x="4479850" y="1316599"/>
            <a:ext cx="0" cy="129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6" name="Google Shape;1646;p128"/>
          <p:cNvCxnSpPr/>
          <p:nvPr/>
        </p:nvCxnSpPr>
        <p:spPr>
          <a:xfrm flipH="1">
            <a:off x="3332950" y="1018813"/>
            <a:ext cx="185700" cy="1329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647" name="Google Shape;1647;p128"/>
          <p:cNvSpPr/>
          <p:nvPr/>
        </p:nvSpPr>
        <p:spPr>
          <a:xfrm rot="-458927">
            <a:off x="2876954" y="3031063"/>
            <a:ext cx="884198" cy="601448"/>
          </a:xfrm>
          <a:custGeom>
            <a:avLst/>
            <a:gdLst/>
            <a:ahLst/>
            <a:cxnLst/>
            <a:rect l="l" t="t" r="r" b="b"/>
            <a:pathLst>
              <a:path w="35368" h="24058" extrusionOk="0">
                <a:moveTo>
                  <a:pt x="35368" y="1342"/>
                </a:moveTo>
                <a:cubicBezTo>
                  <a:pt x="34889" y="1150"/>
                  <a:pt x="33595" y="384"/>
                  <a:pt x="32493" y="192"/>
                </a:cubicBezTo>
                <a:cubicBezTo>
                  <a:pt x="31391" y="0"/>
                  <a:pt x="29905" y="48"/>
                  <a:pt x="28755" y="192"/>
                </a:cubicBezTo>
                <a:cubicBezTo>
                  <a:pt x="27605" y="336"/>
                  <a:pt x="26694" y="671"/>
                  <a:pt x="25592" y="1054"/>
                </a:cubicBezTo>
                <a:cubicBezTo>
                  <a:pt x="24490" y="1437"/>
                  <a:pt x="23148" y="1677"/>
                  <a:pt x="22141" y="2492"/>
                </a:cubicBezTo>
                <a:cubicBezTo>
                  <a:pt x="21135" y="3307"/>
                  <a:pt x="20368" y="4457"/>
                  <a:pt x="19553" y="5943"/>
                </a:cubicBezTo>
                <a:cubicBezTo>
                  <a:pt x="18738" y="7429"/>
                  <a:pt x="18212" y="10352"/>
                  <a:pt x="17253" y="11406"/>
                </a:cubicBezTo>
                <a:cubicBezTo>
                  <a:pt x="16295" y="12460"/>
                  <a:pt x="15623" y="11838"/>
                  <a:pt x="13802" y="12269"/>
                </a:cubicBezTo>
                <a:cubicBezTo>
                  <a:pt x="11981" y="12700"/>
                  <a:pt x="8483" y="13179"/>
                  <a:pt x="6326" y="13994"/>
                </a:cubicBezTo>
                <a:cubicBezTo>
                  <a:pt x="4170" y="14809"/>
                  <a:pt x="1870" y="15959"/>
                  <a:pt x="863" y="17157"/>
                </a:cubicBezTo>
                <a:cubicBezTo>
                  <a:pt x="-143" y="18355"/>
                  <a:pt x="431" y="20033"/>
                  <a:pt x="287" y="21183"/>
                </a:cubicBezTo>
                <a:cubicBezTo>
                  <a:pt x="143" y="22333"/>
                  <a:pt x="48" y="23579"/>
                  <a:pt x="0" y="2405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sp>
      <p:grpSp>
        <p:nvGrpSpPr>
          <p:cNvPr id="1648" name="Google Shape;1648;p128"/>
          <p:cNvGrpSpPr/>
          <p:nvPr/>
        </p:nvGrpSpPr>
        <p:grpSpPr>
          <a:xfrm rot="-1012591">
            <a:off x="3103107" y="2417314"/>
            <a:ext cx="524082" cy="406061"/>
            <a:chOff x="3949650" y="954438"/>
            <a:chExt cx="524100" cy="406075"/>
          </a:xfrm>
        </p:grpSpPr>
        <p:sp>
          <p:nvSpPr>
            <p:cNvPr id="1649" name="Google Shape;1649;p128"/>
            <p:cNvSpPr/>
            <p:nvPr/>
          </p:nvSpPr>
          <p:spPr>
            <a:xfrm>
              <a:off x="3950720" y="964512"/>
              <a:ext cx="387000" cy="396000"/>
            </a:xfrm>
            <a:prstGeom prst="foldedCorner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sp>
          <p:nvSpPr>
            <p:cNvPr id="1650" name="Google Shape;1650;p128"/>
            <p:cNvSpPr txBox="1"/>
            <p:nvPr/>
          </p:nvSpPr>
          <p:spPr>
            <a:xfrm>
              <a:off x="3949650" y="954438"/>
              <a:ext cx="5241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ming Soon"/>
                  <a:ea typeface="Coming Soon"/>
                  <a:cs typeface="Coming Soon"/>
                  <a:sym typeface="Coming Soon"/>
                </a:rPr>
                <a:t>40</a:t>
              </a:r>
              <a:endParaRPr sz="18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1651" name="Google Shape;1651;p128"/>
          <p:cNvGrpSpPr/>
          <p:nvPr/>
        </p:nvGrpSpPr>
        <p:grpSpPr>
          <a:xfrm rot="1261609">
            <a:off x="4915067" y="2410284"/>
            <a:ext cx="446994" cy="439494"/>
            <a:chOff x="1762417" y="1956105"/>
            <a:chExt cx="447000" cy="439500"/>
          </a:xfrm>
        </p:grpSpPr>
        <p:sp>
          <p:nvSpPr>
            <p:cNvPr id="1652" name="Google Shape;1652;p128"/>
            <p:cNvSpPr/>
            <p:nvPr/>
          </p:nvSpPr>
          <p:spPr>
            <a:xfrm>
              <a:off x="1799658" y="1962662"/>
              <a:ext cx="387000" cy="396000"/>
            </a:xfrm>
            <a:prstGeom prst="foldedCorner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sp>
          <p:nvSpPr>
            <p:cNvPr id="1653" name="Google Shape;1653;p128"/>
            <p:cNvSpPr txBox="1"/>
            <p:nvPr/>
          </p:nvSpPr>
          <p:spPr>
            <a:xfrm>
              <a:off x="1762417" y="1956105"/>
              <a:ext cx="4470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ming Soon"/>
                  <a:ea typeface="Coming Soon"/>
                  <a:cs typeface="Coming Soon"/>
                  <a:sym typeface="Coming Soon"/>
                </a:rPr>
                <a:t>15</a:t>
              </a:r>
              <a:endParaRPr sz="18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cxnSp>
        <p:nvCxnSpPr>
          <p:cNvPr id="1654" name="Google Shape;1654;p128"/>
          <p:cNvCxnSpPr/>
          <p:nvPr/>
        </p:nvCxnSpPr>
        <p:spPr>
          <a:xfrm>
            <a:off x="4851100" y="1018813"/>
            <a:ext cx="252300" cy="1437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655" name="Google Shape;1655;p128"/>
          <p:cNvSpPr/>
          <p:nvPr/>
        </p:nvSpPr>
        <p:spPr>
          <a:xfrm>
            <a:off x="2904825" y="2330950"/>
            <a:ext cx="1575000" cy="483300"/>
          </a:xfrm>
          <a:prstGeom prst="rect">
            <a:avLst/>
          </a:prstGeom>
          <a:solidFill>
            <a:srgbClr val="D5D5D5">
              <a:alpha val="62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128"/>
          <p:cNvSpPr/>
          <p:nvPr/>
        </p:nvSpPr>
        <p:spPr>
          <a:xfrm>
            <a:off x="4896800" y="2332300"/>
            <a:ext cx="1213500" cy="483300"/>
          </a:xfrm>
          <a:prstGeom prst="rect">
            <a:avLst/>
          </a:prstGeom>
          <a:solidFill>
            <a:srgbClr val="D5D5D5">
              <a:alpha val="62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7" name="Google Shape;1657;p128"/>
          <p:cNvGrpSpPr/>
          <p:nvPr/>
        </p:nvGrpSpPr>
        <p:grpSpPr>
          <a:xfrm>
            <a:off x="100275" y="2209950"/>
            <a:ext cx="2647800" cy="721223"/>
            <a:chOff x="100275" y="2209950"/>
            <a:chExt cx="2647800" cy="721223"/>
          </a:xfrm>
        </p:grpSpPr>
        <p:sp>
          <p:nvSpPr>
            <p:cNvPr id="1658" name="Google Shape;1658;p128"/>
            <p:cNvSpPr/>
            <p:nvPr/>
          </p:nvSpPr>
          <p:spPr>
            <a:xfrm>
              <a:off x="100275" y="2209950"/>
              <a:ext cx="2647800" cy="7137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9" name="Google Shape;1659;p128"/>
            <p:cNvGrpSpPr/>
            <p:nvPr/>
          </p:nvGrpSpPr>
          <p:grpSpPr>
            <a:xfrm>
              <a:off x="180519" y="2274214"/>
              <a:ext cx="2505042" cy="656959"/>
              <a:chOff x="458623" y="1487505"/>
              <a:chExt cx="3125053" cy="794773"/>
            </a:xfrm>
          </p:grpSpPr>
          <p:sp>
            <p:nvSpPr>
              <p:cNvPr id="1660" name="Google Shape;1660;p128"/>
              <p:cNvSpPr/>
              <p:nvPr/>
            </p:nvSpPr>
            <p:spPr>
              <a:xfrm>
                <a:off x="458623" y="1487505"/>
                <a:ext cx="672000" cy="672000"/>
              </a:xfrm>
              <a:prstGeom prst="foldedCorner">
                <a:avLst>
                  <a:gd name="adj" fmla="val 16667"/>
                </a:avLst>
              </a:prstGeom>
              <a:solidFill>
                <a:srgbClr val="6FA8D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oming Soon"/>
                    <a:ea typeface="Coming Soon"/>
                    <a:cs typeface="Coming Soon"/>
                    <a:sym typeface="Coming Soon"/>
                  </a:rPr>
                  <a:t>true</a:t>
                </a:r>
                <a:endParaRPr sz="1800">
                  <a:latin typeface="Coming Soon"/>
                  <a:ea typeface="Coming Soon"/>
                  <a:cs typeface="Coming Soon"/>
                  <a:sym typeface="Coming Soon"/>
                </a:endParaRPr>
              </a:p>
            </p:txBody>
          </p:sp>
          <p:sp>
            <p:nvSpPr>
              <p:cNvPr id="1661" name="Google Shape;1661;p128"/>
              <p:cNvSpPr/>
              <p:nvPr/>
            </p:nvSpPr>
            <p:spPr>
              <a:xfrm>
                <a:off x="1666600" y="1487505"/>
                <a:ext cx="672000" cy="672000"/>
              </a:xfrm>
              <a:prstGeom prst="foldedCorner">
                <a:avLst>
                  <a:gd name="adj" fmla="val 16667"/>
                </a:avLst>
              </a:prstGeom>
              <a:solidFill>
                <a:srgbClr val="6FA8D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oming Soon"/>
                    <a:ea typeface="Coming Soon"/>
                    <a:cs typeface="Coming Soon"/>
                    <a:sym typeface="Coming Soon"/>
                  </a:rPr>
                  <a:t>true</a:t>
                </a:r>
                <a:endParaRPr sz="1800">
                  <a:latin typeface="Coming Soon"/>
                  <a:ea typeface="Coming Soon"/>
                  <a:cs typeface="Coming Soon"/>
                  <a:sym typeface="Coming Soon"/>
                </a:endParaRPr>
              </a:p>
            </p:txBody>
          </p:sp>
          <p:sp>
            <p:nvSpPr>
              <p:cNvPr id="1662" name="Google Shape;1662;p128"/>
              <p:cNvSpPr txBox="1"/>
              <p:nvPr/>
            </p:nvSpPr>
            <p:spPr>
              <a:xfrm>
                <a:off x="1130622" y="1518478"/>
                <a:ext cx="546900" cy="76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onsolas"/>
                    <a:ea typeface="Consolas"/>
                    <a:cs typeface="Consolas"/>
                    <a:sym typeface="Consolas"/>
                  </a:rPr>
                  <a:t>&amp;&amp;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663" name="Google Shape;1663;p128"/>
              <p:cNvSpPr/>
              <p:nvPr/>
            </p:nvSpPr>
            <p:spPr>
              <a:xfrm>
                <a:off x="2911675" y="1487505"/>
                <a:ext cx="672000" cy="672000"/>
              </a:xfrm>
              <a:prstGeom prst="foldedCorner">
                <a:avLst>
                  <a:gd name="adj" fmla="val 16667"/>
                </a:avLst>
              </a:prstGeom>
              <a:solidFill>
                <a:srgbClr val="6FA8D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oming Soon"/>
                    <a:ea typeface="Coming Soon"/>
                    <a:cs typeface="Coming Soon"/>
                    <a:sym typeface="Coming Soon"/>
                  </a:rPr>
                  <a:t>true</a:t>
                </a:r>
                <a:endParaRPr sz="1800">
                  <a:latin typeface="Coming Soon"/>
                  <a:ea typeface="Coming Soon"/>
                  <a:cs typeface="Coming Soon"/>
                  <a:sym typeface="Coming Soon"/>
                </a:endParaRPr>
              </a:p>
            </p:txBody>
          </p:sp>
          <p:cxnSp>
            <p:nvCxnSpPr>
              <p:cNvPr id="1664" name="Google Shape;1664;p128"/>
              <p:cNvCxnSpPr/>
              <p:nvPr/>
            </p:nvCxnSpPr>
            <p:spPr>
              <a:xfrm>
                <a:off x="2476138" y="1785600"/>
                <a:ext cx="32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1665" name="Google Shape;1665;p128"/>
          <p:cNvSpPr/>
          <p:nvPr/>
        </p:nvSpPr>
        <p:spPr>
          <a:xfrm>
            <a:off x="2905900" y="2312738"/>
            <a:ext cx="3204300" cy="517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&amp;&amp;</a:t>
            </a:r>
            <a:endParaRPr sz="1800"/>
          </a:p>
        </p:txBody>
      </p:sp>
      <p:sp>
        <p:nvSpPr>
          <p:cNvPr id="1666" name="Google Shape;1666;p128"/>
          <p:cNvSpPr/>
          <p:nvPr/>
        </p:nvSpPr>
        <p:spPr>
          <a:xfrm rot="1195388">
            <a:off x="4953572" y="2264599"/>
            <a:ext cx="661171" cy="661453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true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667" name="Google Shape;1667;p128"/>
          <p:cNvSpPr/>
          <p:nvPr/>
        </p:nvSpPr>
        <p:spPr>
          <a:xfrm rot="-834219">
            <a:off x="3640193" y="2215223"/>
            <a:ext cx="691665" cy="691956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true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668" name="Google Shape;1668;p128"/>
          <p:cNvSpPr/>
          <p:nvPr/>
        </p:nvSpPr>
        <p:spPr>
          <a:xfrm>
            <a:off x="2905900" y="2171725"/>
            <a:ext cx="3204300" cy="807300"/>
          </a:xfrm>
          <a:prstGeom prst="rect">
            <a:avLst/>
          </a:prstGeom>
          <a:solidFill>
            <a:srgbClr val="D5D5D5">
              <a:alpha val="62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128"/>
          <p:cNvSpPr/>
          <p:nvPr/>
        </p:nvSpPr>
        <p:spPr>
          <a:xfrm rot="-835849">
            <a:off x="3899726" y="1901105"/>
            <a:ext cx="1344547" cy="1345712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true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670" name="Google Shape;1670;p128"/>
          <p:cNvSpPr txBox="1"/>
          <p:nvPr/>
        </p:nvSpPr>
        <p:spPr>
          <a:xfrm>
            <a:off x="850100" y="1935625"/>
            <a:ext cx="12462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Table</a:t>
            </a:r>
            <a:endParaRPr/>
          </a:p>
        </p:txBody>
      </p:sp>
      <p:sp>
        <p:nvSpPr>
          <p:cNvPr id="1671" name="Google Shape;1671;p12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5 -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672" name="Google Shape;1672;p128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673" name="Google Shape;1673;p128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28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28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</Words>
  <Application>Microsoft Office PowerPoint</Application>
  <PresentationFormat>On-screen Show (16:9)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Coming Soon</vt:lpstr>
      <vt:lpstr>Consolas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2023-10-08T16:54:24Z</dcterms:modified>
</cp:coreProperties>
</file>