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41b73d7dc0_0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41b73d7dc0_0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29"/>
          <p:cNvSpPr txBox="1"/>
          <p:nvPr/>
        </p:nvSpPr>
        <p:spPr>
          <a:xfrm>
            <a:off x="165125" y="395025"/>
            <a:ext cx="32007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Now it’s your turn to make a flowchart. On a scrap sheet of paper: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Think back to the warm-up where we discussed making a decision on what to wear to an event.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Write down the variables in boxes at the top.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Inside the diamond shape, create the Boolean expression that will be used to make the decision.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Draw True/False lines to the possible decisions.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Challenge: Use logical operators (&amp;&amp;, ||, or !) in your Boolean expression. Add extra branches with multiple decisions.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Test your flowchart with a friend!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1" name="Google Shape;1681;p129"/>
          <p:cNvSpPr txBox="1"/>
          <p:nvPr/>
        </p:nvSpPr>
        <p:spPr>
          <a:xfrm>
            <a:off x="3404450" y="352550"/>
            <a:ext cx="5581500" cy="42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Decision: </a:t>
            </a:r>
            <a:endParaRPr/>
          </a:p>
        </p:txBody>
      </p:sp>
      <p:sp>
        <p:nvSpPr>
          <p:cNvPr id="1682" name="Google Shape;1682;p129"/>
          <p:cNvSpPr/>
          <p:nvPr/>
        </p:nvSpPr>
        <p:spPr>
          <a:xfrm>
            <a:off x="5161825" y="1699838"/>
            <a:ext cx="1934700" cy="1934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3" name="Google Shape;1683;p129"/>
          <p:cNvCxnSpPr/>
          <p:nvPr/>
        </p:nvCxnSpPr>
        <p:spPr>
          <a:xfrm>
            <a:off x="6129175" y="1254199"/>
            <a:ext cx="0" cy="3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4" name="Google Shape;1684;p129"/>
          <p:cNvCxnSpPr/>
          <p:nvPr/>
        </p:nvCxnSpPr>
        <p:spPr>
          <a:xfrm>
            <a:off x="6701355" y="3172948"/>
            <a:ext cx="736800" cy="7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5" name="Google Shape;1685;p129"/>
          <p:cNvCxnSpPr/>
          <p:nvPr/>
        </p:nvCxnSpPr>
        <p:spPr>
          <a:xfrm flipH="1">
            <a:off x="4849165" y="3172957"/>
            <a:ext cx="736800" cy="73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6" name="Google Shape;1686;p129"/>
          <p:cNvSpPr txBox="1"/>
          <p:nvPr/>
        </p:nvSpPr>
        <p:spPr>
          <a:xfrm>
            <a:off x="3621900" y="4006825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29"/>
          <p:cNvSpPr txBox="1"/>
          <p:nvPr/>
        </p:nvSpPr>
        <p:spPr>
          <a:xfrm>
            <a:off x="6338550" y="4006825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29"/>
          <p:cNvSpPr/>
          <p:nvPr/>
        </p:nvSpPr>
        <p:spPr>
          <a:xfrm>
            <a:off x="4915275" y="877475"/>
            <a:ext cx="1147800" cy="3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129"/>
          <p:cNvSpPr/>
          <p:nvPr/>
        </p:nvSpPr>
        <p:spPr>
          <a:xfrm>
            <a:off x="6185750" y="866675"/>
            <a:ext cx="1147800" cy="3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2023-10-08T16:54:26Z</dcterms:modified>
</cp:coreProperties>
</file>