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41c0fc91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41c0fc91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30"/>
          <p:cNvSpPr txBox="1"/>
          <p:nvPr/>
        </p:nvSpPr>
        <p:spPr>
          <a:xfrm>
            <a:off x="131675" y="510225"/>
            <a:ext cx="54255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 Value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data type that is either true or false.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Comparison Operators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&lt;, &gt;, &lt;=, &gt;=, ==, != indicate a Boolean expression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side of the Boolean expression is reduced to a single value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values are compared and result in a Boolean value (true or false)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6" name="Google Shape;1696;p130"/>
          <p:cNvSpPr/>
          <p:nvPr/>
        </p:nvSpPr>
        <p:spPr>
          <a:xfrm>
            <a:off x="5850175" y="13042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97" name="Google Shape;1697;p130"/>
          <p:cNvSpPr/>
          <p:nvPr/>
        </p:nvSpPr>
        <p:spPr>
          <a:xfrm>
            <a:off x="6851863" y="13042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98" name="Google Shape;1698;p130"/>
          <p:cNvSpPr txBox="1"/>
          <p:nvPr/>
        </p:nvSpPr>
        <p:spPr>
          <a:xfrm>
            <a:off x="7440334" y="1406746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9" name="Google Shape;1699;p130"/>
          <p:cNvSpPr txBox="1"/>
          <p:nvPr/>
        </p:nvSpPr>
        <p:spPr>
          <a:xfrm>
            <a:off x="6438625" y="1257209"/>
            <a:ext cx="3609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&lt;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00" name="Google Shape;1700;p130"/>
          <p:cNvSpPr/>
          <p:nvPr/>
        </p:nvSpPr>
        <p:spPr>
          <a:xfrm>
            <a:off x="8539143" y="13042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01" name="Google Shape;1701;p130"/>
          <p:cNvSpPr/>
          <p:nvPr/>
        </p:nvSpPr>
        <p:spPr>
          <a:xfrm>
            <a:off x="5727325" y="22005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02" name="Google Shape;1702;p130"/>
          <p:cNvSpPr/>
          <p:nvPr/>
        </p:nvSpPr>
        <p:spPr>
          <a:xfrm>
            <a:off x="6851863" y="22005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03" name="Google Shape;1703;p130"/>
          <p:cNvSpPr txBox="1"/>
          <p:nvPr/>
        </p:nvSpPr>
        <p:spPr>
          <a:xfrm>
            <a:off x="7440334" y="2302971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4" name="Google Shape;1704;p130"/>
          <p:cNvSpPr txBox="1"/>
          <p:nvPr/>
        </p:nvSpPr>
        <p:spPr>
          <a:xfrm>
            <a:off x="6263425" y="2153425"/>
            <a:ext cx="7761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==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05" name="Google Shape;1705;p130"/>
          <p:cNvSpPr/>
          <p:nvPr/>
        </p:nvSpPr>
        <p:spPr>
          <a:xfrm>
            <a:off x="8539143" y="22005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706" name="Google Shape;1706;p13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707" name="Google Shape;1707;p13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2023-10-08T16:54:27Z</dcterms:modified>
</cp:coreProperties>
</file>