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61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g41c0fc916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3" name="Google Shape;1713;g41c0fc916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131"/>
          <p:cNvSpPr txBox="1"/>
          <p:nvPr/>
        </p:nvSpPr>
        <p:spPr>
          <a:xfrm>
            <a:off x="131675" y="407875"/>
            <a:ext cx="5425500" cy="44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Key Takeaways</a:t>
            </a:r>
            <a:endParaRPr sz="30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Boolean expressions can also include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Logical Operators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&amp;&amp;, ||, ! (AND, OR, NOT). Both sides of the logical operator are reduced to a single Boolean value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truth table is used to evaluate the reduced Boolean expression to a single Boolean value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decision is made with the single Boolean value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flowchart illustrates the steps of making a decision with a Boolean expression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6" name="Google Shape;1716;p131"/>
          <p:cNvSpPr/>
          <p:nvPr/>
        </p:nvSpPr>
        <p:spPr>
          <a:xfrm>
            <a:off x="5778650" y="1843090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true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717" name="Google Shape;1717;p131"/>
          <p:cNvSpPr/>
          <p:nvPr/>
        </p:nvSpPr>
        <p:spPr>
          <a:xfrm>
            <a:off x="6780338" y="1843090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false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718" name="Google Shape;1718;p131"/>
          <p:cNvSpPr txBox="1"/>
          <p:nvPr/>
        </p:nvSpPr>
        <p:spPr>
          <a:xfrm>
            <a:off x="7368809" y="1945546"/>
            <a:ext cx="13251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evaluates to 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9" name="Google Shape;1719;p131"/>
          <p:cNvSpPr txBox="1"/>
          <p:nvPr/>
        </p:nvSpPr>
        <p:spPr>
          <a:xfrm>
            <a:off x="6313400" y="1884250"/>
            <a:ext cx="468300" cy="6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&amp;&amp;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720" name="Google Shape;1720;p131"/>
          <p:cNvSpPr/>
          <p:nvPr/>
        </p:nvSpPr>
        <p:spPr>
          <a:xfrm>
            <a:off x="8467618" y="1843090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false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721" name="Google Shape;1721;p131"/>
          <p:cNvSpPr/>
          <p:nvPr/>
        </p:nvSpPr>
        <p:spPr>
          <a:xfrm>
            <a:off x="5778650" y="2628940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true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722" name="Google Shape;1722;p131"/>
          <p:cNvSpPr/>
          <p:nvPr/>
        </p:nvSpPr>
        <p:spPr>
          <a:xfrm>
            <a:off x="6780338" y="2628940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false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723" name="Google Shape;1723;p131"/>
          <p:cNvSpPr txBox="1"/>
          <p:nvPr/>
        </p:nvSpPr>
        <p:spPr>
          <a:xfrm>
            <a:off x="7368809" y="2731396"/>
            <a:ext cx="13251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evaluates to 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4" name="Google Shape;1724;p131"/>
          <p:cNvSpPr txBox="1"/>
          <p:nvPr/>
        </p:nvSpPr>
        <p:spPr>
          <a:xfrm>
            <a:off x="6313400" y="2670100"/>
            <a:ext cx="468300" cy="6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||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725" name="Google Shape;1725;p131"/>
          <p:cNvSpPr/>
          <p:nvPr/>
        </p:nvSpPr>
        <p:spPr>
          <a:xfrm>
            <a:off x="8467618" y="2628940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true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grpSp>
        <p:nvGrpSpPr>
          <p:cNvPr id="1726" name="Google Shape;1726;p131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1727" name="Google Shape;1727;p131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31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31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0" name="Google Shape;1730;p13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5 -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88</Words>
  <Application>Microsoft Office PowerPoint</Application>
  <PresentationFormat>On-screen Show (16:9)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Coming Soon</vt:lpstr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2023-10-08T16:54:28Z</dcterms:modified>
</cp:coreProperties>
</file>