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64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41b73d7dc0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41b73d7dc0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134"/>
          <p:cNvSpPr txBox="1"/>
          <p:nvPr/>
        </p:nvSpPr>
        <p:spPr>
          <a:xfrm>
            <a:off x="546625" y="734800"/>
            <a:ext cx="793260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Boolean Value: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true or false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Boolean Expression</a:t>
            </a: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evaluates to either true or false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6" name="Google Shape;1746;p13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7" name="Google Shape;1747;p134"/>
          <p:cNvSpPr/>
          <p:nvPr/>
        </p:nvSpPr>
        <p:spPr>
          <a:xfrm>
            <a:off x="1227675" y="144806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48" name="Google Shape;1748;p134"/>
          <p:cNvSpPr/>
          <p:nvPr/>
        </p:nvSpPr>
        <p:spPr>
          <a:xfrm>
            <a:off x="2229363" y="144806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49" name="Google Shape;1749;p134"/>
          <p:cNvSpPr txBox="1"/>
          <p:nvPr/>
        </p:nvSpPr>
        <p:spPr>
          <a:xfrm>
            <a:off x="2823590" y="3095271"/>
            <a:ext cx="11598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0" name="Google Shape;1750;p134"/>
          <p:cNvSpPr/>
          <p:nvPr/>
        </p:nvSpPr>
        <p:spPr>
          <a:xfrm>
            <a:off x="3953707" y="2995225"/>
            <a:ext cx="549600" cy="5496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51" name="Google Shape;1751;p134"/>
          <p:cNvSpPr txBox="1"/>
          <p:nvPr/>
        </p:nvSpPr>
        <p:spPr>
          <a:xfrm>
            <a:off x="3823352" y="3054075"/>
            <a:ext cx="810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52" name="Google Shape;1752;p134"/>
          <p:cNvSpPr/>
          <p:nvPr/>
        </p:nvSpPr>
        <p:spPr>
          <a:xfrm>
            <a:off x="1227675" y="3014766"/>
            <a:ext cx="549600" cy="5496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53" name="Google Shape;1753;p134"/>
          <p:cNvSpPr txBox="1"/>
          <p:nvPr/>
        </p:nvSpPr>
        <p:spPr>
          <a:xfrm>
            <a:off x="1277741" y="3054087"/>
            <a:ext cx="4494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1800"/>
          </a:p>
        </p:txBody>
      </p:sp>
      <p:sp>
        <p:nvSpPr>
          <p:cNvPr id="1754" name="Google Shape;1754;p134"/>
          <p:cNvSpPr/>
          <p:nvPr/>
        </p:nvSpPr>
        <p:spPr>
          <a:xfrm>
            <a:off x="2245547" y="3014766"/>
            <a:ext cx="549600" cy="5496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55" name="Google Shape;1755;p134"/>
          <p:cNvSpPr txBox="1"/>
          <p:nvPr/>
        </p:nvSpPr>
        <p:spPr>
          <a:xfrm>
            <a:off x="2295613" y="3054087"/>
            <a:ext cx="4494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8</a:t>
            </a:r>
            <a:endParaRPr sz="1800"/>
          </a:p>
        </p:txBody>
      </p:sp>
      <p:sp>
        <p:nvSpPr>
          <p:cNvPr id="1756" name="Google Shape;1756;p134"/>
          <p:cNvSpPr txBox="1"/>
          <p:nvPr/>
        </p:nvSpPr>
        <p:spPr>
          <a:xfrm>
            <a:off x="1786703" y="3054237"/>
            <a:ext cx="4494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2023-10-08T16:54:31Z</dcterms:modified>
</cp:coreProperties>
</file>