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41b73d7dc0_0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41b73d7dc0_0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13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6 -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1" name="Google Shape;1771;p137"/>
          <p:cNvSpPr txBox="1"/>
          <p:nvPr/>
        </p:nvSpPr>
        <p:spPr>
          <a:xfrm>
            <a:off x="530850" y="446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water park will let a visitor on a ride if they are 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48 or more inches tall OR they are 14 years old or older.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Make a flowchart for this decision. Make sure to use comparison operators (&lt;, &gt;, ==, etc. ) and logical operators (&amp;&amp;, ||, !) when you write your Boolean expression.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2023-10-08T16:54:34Z</dcterms:modified>
</cp:coreProperties>
</file>