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6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60809b9a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60809b9a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13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6 -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7" name="Google Shape;1777;p138"/>
          <p:cNvSpPr txBox="1"/>
          <p:nvPr/>
        </p:nvSpPr>
        <p:spPr>
          <a:xfrm>
            <a:off x="530850" y="446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"when": Means there is an onEvent to respond to user input. The app does something "when" the user clicks.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"if": Means there is a conditional statement that decides what pieces of code to run. The app does something "if" a boolean expression evaluates to true.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2023-10-08T16:54:35Z</dcterms:modified>
</cp:coreProperties>
</file>