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7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60a2f351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60a2f351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14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3" name="Google Shape;1793;p141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Lemon Squeeze Pt 1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4" name="Google Shape;1794;p141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Do This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Play the game at least once. Then with a partner, choose one of the three code sections below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Section 1: lines 1 - 13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Section 2: lines 16 - 30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Section 3: lines 33 - 53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Read the code in your section carefully, making sure you understand how each line works.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Discuss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 partners from the two other groups and: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Explain what your section does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Call out any lines of code you thought were interesting or confusing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Ask good questions about how their section works, for example: "I don't understand this line" or "What does this command do?" or "Could your section have been written another way?"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Modify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Right now the game keeps going when the player has 0 lives. Fix this problem.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2023-10-08T16:54:38Z</dcterms:modified>
</cp:coreProperties>
</file>