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373" r:id="rId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"/>
      <p:bold r:id="rId5"/>
      <p:italic r:id="rId6"/>
      <p:boldItalic r:id="rId7"/>
    </p:embeddedFont>
    <p:embeddedFont>
      <p:font typeface="Proxima Nova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gdd9f59f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3" name="Google Shape;1803;gdd9f59f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14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6 -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06" name="Google Shape;1806;p143"/>
          <p:cNvSpPr txBox="1"/>
          <p:nvPr/>
        </p:nvSpPr>
        <p:spPr>
          <a:xfrm>
            <a:off x="233775" y="1006950"/>
            <a:ext cx="5312700" cy="16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Look at lines 53-59. Discuss with a partner how the MOD operator </a:t>
            </a:r>
            <a:r>
              <a:rPr lang="en" sz="2400">
                <a:solidFill>
                  <a:srgbClr val="7665A0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works.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07" name="Google Shape;1807;p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650" y="2804888"/>
            <a:ext cx="7686675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8" name="Google Shape;1808;p143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Lemon Squeeze Pt 2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2023-10-08T16:54:41Z</dcterms:modified>
</cp:coreProperties>
</file>