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7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dd9f59f5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dd9f59f5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4 Lesson 6</a:t>
            </a:r>
            <a:r>
              <a:rPr lang="en">
                <a:solidFill>
                  <a:srgbClr val="FFFFFF"/>
                </a:solidFill>
              </a:rPr>
              <a:t>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4" name="Google Shape;1814;p144"/>
          <p:cNvSpPr txBox="1"/>
          <p:nvPr/>
        </p:nvSpPr>
        <p:spPr>
          <a:xfrm>
            <a:off x="1915675" y="632275"/>
            <a:ext cx="53127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MOD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15" name="Google Shape;1815;p144"/>
          <p:cNvGraphicFramePr/>
          <p:nvPr/>
        </p:nvGraphicFramePr>
        <p:xfrm>
          <a:off x="1892000" y="1614900"/>
          <a:ext cx="5360025" cy="2496375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17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Add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 + 2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Subtract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3 - 2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Multiply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 * 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Divide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 / 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3 % 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6" name="Google Shape;1816;p144"/>
          <p:cNvSpPr txBox="1"/>
          <p:nvPr/>
        </p:nvSpPr>
        <p:spPr>
          <a:xfrm>
            <a:off x="5972325" y="1657950"/>
            <a:ext cx="80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7" name="Google Shape;1817;p144"/>
          <p:cNvSpPr txBox="1"/>
          <p:nvPr/>
        </p:nvSpPr>
        <p:spPr>
          <a:xfrm>
            <a:off x="5972325" y="2145650"/>
            <a:ext cx="80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8" name="Google Shape;1818;p144"/>
          <p:cNvSpPr txBox="1"/>
          <p:nvPr/>
        </p:nvSpPr>
        <p:spPr>
          <a:xfrm>
            <a:off x="5972325" y="2666888"/>
            <a:ext cx="80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9" name="Google Shape;1819;p144"/>
          <p:cNvSpPr txBox="1"/>
          <p:nvPr/>
        </p:nvSpPr>
        <p:spPr>
          <a:xfrm>
            <a:off x="5972325" y="3152700"/>
            <a:ext cx="80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1.5</a:t>
            </a:r>
            <a:endParaRPr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0" name="Google Shape;1820;p144"/>
          <p:cNvSpPr txBox="1"/>
          <p:nvPr/>
        </p:nvSpPr>
        <p:spPr>
          <a:xfrm>
            <a:off x="5972325" y="3638500"/>
            <a:ext cx="80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21" name="Google Shape;1821;p14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822" name="Google Shape;1822;p14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5" name="Google Shape;1825;p144"/>
          <p:cNvSpPr/>
          <p:nvPr/>
        </p:nvSpPr>
        <p:spPr>
          <a:xfrm>
            <a:off x="1771475" y="3523750"/>
            <a:ext cx="5586300" cy="657900"/>
          </a:xfrm>
          <a:prstGeom prst="rect">
            <a:avLst/>
          </a:prstGeom>
          <a:noFill/>
          <a:ln w="38100" cap="flat" cmpd="sng">
            <a:solidFill>
              <a:srgbClr val="7665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144"/>
          <p:cNvSpPr txBox="1"/>
          <p:nvPr/>
        </p:nvSpPr>
        <p:spPr>
          <a:xfrm>
            <a:off x="2671800" y="4359825"/>
            <a:ext cx="64722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 is the remainder that is left after a number is divided by another 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2023-10-08T16:54:42Z</dcterms:modified>
</cp:coreProperties>
</file>