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7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c0fc916c_3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c0fc916c_3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258454" y="1641381"/>
            <a:ext cx="1270800" cy="1270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2635925" y="1641382"/>
            <a:ext cx="1270800" cy="1270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362350" y="387425"/>
            <a:ext cx="43026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Operators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Fancy name for + - * /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258450" y="3374525"/>
            <a:ext cx="43026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Expression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Combination of operators and values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Evaluates to single value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1861639" y="1842781"/>
            <a:ext cx="4419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5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4" name="Google Shape;204;p37"/>
          <p:cNvSpPr/>
          <p:nvPr/>
        </p:nvSpPr>
        <p:spPr>
          <a:xfrm rot="-5400000">
            <a:off x="1938275" y="1443700"/>
            <a:ext cx="269700" cy="36279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37"/>
          <p:cNvCxnSpPr/>
          <p:nvPr/>
        </p:nvCxnSpPr>
        <p:spPr>
          <a:xfrm>
            <a:off x="1938175" y="1333025"/>
            <a:ext cx="144300" cy="7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37"/>
          <p:cNvSpPr/>
          <p:nvPr/>
        </p:nvSpPr>
        <p:spPr>
          <a:xfrm>
            <a:off x="6938900" y="1641382"/>
            <a:ext cx="1270800" cy="1270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4407616" y="1949550"/>
            <a:ext cx="28593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4727150" y="3534225"/>
            <a:ext cx="3950400" cy="16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Evaluate this expression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5540850" y="3998856"/>
            <a:ext cx="656400" cy="65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6919547" y="3998856"/>
            <a:ext cx="656400" cy="65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6373952" y="3998856"/>
            <a:ext cx="4419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-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2023-10-08T16:52:43Z</dcterms:modified>
</cp:coreProperties>
</file>