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75" r:id="rId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"/>
      <p:bold r:id="rId5"/>
      <p:italic r:id="rId6"/>
      <p:boldItalic r:id="rId7"/>
    </p:embeddedFon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gdd9f59f55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9" name="Google Shape;1829;gdd9f59f55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14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Unit 4 Lesson 6</a:t>
            </a:r>
            <a:r>
              <a:rPr lang="en">
                <a:solidFill>
                  <a:srgbClr val="FFFFFF"/>
                </a:solidFill>
              </a:rPr>
              <a:t>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2" name="Google Shape;1832;p145"/>
          <p:cNvSpPr txBox="1"/>
          <p:nvPr/>
        </p:nvSpPr>
        <p:spPr>
          <a:xfrm>
            <a:off x="156900" y="581675"/>
            <a:ext cx="30675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Let's Practice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833" name="Google Shape;1833;p145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834" name="Google Shape;1834;p145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45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45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7" name="Google Shape;1837;p145"/>
          <p:cNvSpPr txBox="1"/>
          <p:nvPr/>
        </p:nvSpPr>
        <p:spPr>
          <a:xfrm>
            <a:off x="65850" y="1253200"/>
            <a:ext cx="3249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7665A0"/>
                </a:solidFill>
                <a:latin typeface="Consolas"/>
                <a:ea typeface="Consolas"/>
                <a:cs typeface="Consolas"/>
                <a:sym typeface="Consolas"/>
              </a:rPr>
              <a:t>17 % 5</a:t>
            </a:r>
            <a:endParaRPr sz="4800">
              <a:solidFill>
                <a:srgbClr val="7665A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38" name="Google Shape;1838;p145"/>
          <p:cNvGrpSpPr/>
          <p:nvPr/>
        </p:nvGrpSpPr>
        <p:grpSpPr>
          <a:xfrm>
            <a:off x="3021975" y="2551700"/>
            <a:ext cx="2695200" cy="810050"/>
            <a:chOff x="3148500" y="2341675"/>
            <a:chExt cx="2695200" cy="810050"/>
          </a:xfrm>
        </p:grpSpPr>
        <p:sp>
          <p:nvSpPr>
            <p:cNvPr id="1839" name="Google Shape;1839;p145"/>
            <p:cNvSpPr txBox="1"/>
            <p:nvPr/>
          </p:nvSpPr>
          <p:spPr>
            <a:xfrm>
              <a:off x="3148500" y="2354325"/>
              <a:ext cx="2695200" cy="79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rgbClr val="7665A0"/>
                  </a:solidFill>
                  <a:latin typeface="Consolas"/>
                  <a:ea typeface="Consolas"/>
                  <a:cs typeface="Consolas"/>
                  <a:sym typeface="Consolas"/>
                </a:rPr>
                <a:t> 5  17 </a:t>
              </a:r>
              <a:endParaRPr sz="3600">
                <a:solidFill>
                  <a:srgbClr val="7665A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40" name="Google Shape;1840;p145"/>
            <p:cNvCxnSpPr>
              <a:endCxn id="1839" idx="0"/>
            </p:cNvCxnSpPr>
            <p:nvPr/>
          </p:nvCxnSpPr>
          <p:spPr>
            <a:xfrm rot="10800000">
              <a:off x="4496100" y="2354325"/>
              <a:ext cx="0" cy="575400"/>
            </a:xfrm>
            <a:prstGeom prst="straightConnector1">
              <a:avLst/>
            </a:prstGeom>
            <a:noFill/>
            <a:ln w="28575" cap="flat" cmpd="sng">
              <a:solidFill>
                <a:srgbClr val="7665A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1" name="Google Shape;1841;p145"/>
            <p:cNvCxnSpPr/>
            <p:nvPr/>
          </p:nvCxnSpPr>
          <p:spPr>
            <a:xfrm rot="10800000">
              <a:off x="4496100" y="2341675"/>
              <a:ext cx="938400" cy="0"/>
            </a:xfrm>
            <a:prstGeom prst="straightConnector1">
              <a:avLst/>
            </a:prstGeom>
            <a:noFill/>
            <a:ln w="28575" cap="flat" cmpd="sng">
              <a:solidFill>
                <a:srgbClr val="7665A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42" name="Google Shape;1842;p145"/>
          <p:cNvSpPr txBox="1"/>
          <p:nvPr/>
        </p:nvSpPr>
        <p:spPr>
          <a:xfrm>
            <a:off x="4603625" y="1950350"/>
            <a:ext cx="6855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665A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600">
              <a:solidFill>
                <a:srgbClr val="7665A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43" name="Google Shape;1843;p145"/>
          <p:cNvGrpSpPr/>
          <p:nvPr/>
        </p:nvGrpSpPr>
        <p:grpSpPr>
          <a:xfrm>
            <a:off x="4280975" y="3015200"/>
            <a:ext cx="1160400" cy="620700"/>
            <a:chOff x="4413850" y="3197425"/>
            <a:chExt cx="1160400" cy="620700"/>
          </a:xfrm>
        </p:grpSpPr>
        <p:sp>
          <p:nvSpPr>
            <p:cNvPr id="1844" name="Google Shape;1844;p145"/>
            <p:cNvSpPr txBox="1"/>
            <p:nvPr/>
          </p:nvSpPr>
          <p:spPr>
            <a:xfrm>
              <a:off x="4413850" y="3197425"/>
              <a:ext cx="9510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rgbClr val="7665A0"/>
                  </a:solidFill>
                  <a:latin typeface="Consolas"/>
                  <a:ea typeface="Consolas"/>
                  <a:cs typeface="Consolas"/>
                  <a:sym typeface="Consolas"/>
                </a:rPr>
                <a:t>-15</a:t>
              </a:r>
              <a:endParaRPr sz="3600">
                <a:solidFill>
                  <a:srgbClr val="7665A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45" name="Google Shape;1845;p145"/>
            <p:cNvCxnSpPr/>
            <p:nvPr/>
          </p:nvCxnSpPr>
          <p:spPr>
            <a:xfrm rot="10800000">
              <a:off x="4635850" y="3818125"/>
              <a:ext cx="938400" cy="0"/>
            </a:xfrm>
            <a:prstGeom prst="straightConnector1">
              <a:avLst/>
            </a:prstGeom>
            <a:noFill/>
            <a:ln w="28575" cap="flat" cmpd="sng">
              <a:solidFill>
                <a:srgbClr val="7665A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46" name="Google Shape;1846;p145"/>
          <p:cNvSpPr txBox="1"/>
          <p:nvPr/>
        </p:nvSpPr>
        <p:spPr>
          <a:xfrm>
            <a:off x="4603625" y="3589475"/>
            <a:ext cx="6855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665A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600">
              <a:solidFill>
                <a:srgbClr val="7665A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7" name="Google Shape;1847;p145"/>
          <p:cNvSpPr txBox="1"/>
          <p:nvPr/>
        </p:nvSpPr>
        <p:spPr>
          <a:xfrm>
            <a:off x="5054950" y="1950350"/>
            <a:ext cx="16134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65A0"/>
                </a:solidFill>
                <a:latin typeface="Consolas"/>
                <a:ea typeface="Consolas"/>
                <a:cs typeface="Consolas"/>
                <a:sym typeface="Consolas"/>
              </a:rPr>
              <a:t>remainder </a:t>
            </a:r>
            <a:r>
              <a:rPr lang="en" sz="3600">
                <a:solidFill>
                  <a:srgbClr val="7665A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600">
              <a:solidFill>
                <a:srgbClr val="7665A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48" name="Google Shape;1848;p145"/>
          <p:cNvGrpSpPr/>
          <p:nvPr/>
        </p:nvGrpSpPr>
        <p:grpSpPr>
          <a:xfrm>
            <a:off x="6073625" y="721175"/>
            <a:ext cx="2081125" cy="1880725"/>
            <a:chOff x="6073625" y="721175"/>
            <a:chExt cx="2081125" cy="1880725"/>
          </a:xfrm>
        </p:grpSpPr>
        <p:sp>
          <p:nvSpPr>
            <p:cNvPr id="1849" name="Google Shape;1849;p145"/>
            <p:cNvSpPr/>
            <p:nvPr/>
          </p:nvSpPr>
          <p:spPr>
            <a:xfrm>
              <a:off x="6073625" y="2038800"/>
              <a:ext cx="563100" cy="56310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50" name="Google Shape;1850;p145"/>
            <p:cNvCxnSpPr>
              <a:endCxn id="1849" idx="7"/>
            </p:cNvCxnSpPr>
            <p:nvPr/>
          </p:nvCxnSpPr>
          <p:spPr>
            <a:xfrm flipH="1">
              <a:off x="6554261" y="1140564"/>
              <a:ext cx="525300" cy="98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51" name="Google Shape;1851;p145"/>
            <p:cNvSpPr txBox="1"/>
            <p:nvPr/>
          </p:nvSpPr>
          <p:spPr>
            <a:xfrm>
              <a:off x="6813750" y="721175"/>
              <a:ext cx="1341000" cy="42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the answer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cxnSp>
        <p:nvCxnSpPr>
          <p:cNvPr id="1852" name="Google Shape;1852;p145"/>
          <p:cNvCxnSpPr/>
          <p:nvPr/>
        </p:nvCxnSpPr>
        <p:spPr>
          <a:xfrm>
            <a:off x="1714550" y="2214700"/>
            <a:ext cx="1942200" cy="7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2023-10-08T16:54:43Z</dcterms:modified>
</cp:coreProperties>
</file>