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7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dd9f59f55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dd9f59f55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46"/>
          <p:cNvSpPr txBox="1"/>
          <p:nvPr/>
        </p:nvSpPr>
        <p:spPr>
          <a:xfrm>
            <a:off x="1189650" y="741350"/>
            <a:ext cx="6764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When is this useful?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 common usage is to determine if a number is even or odd. If you divide any number by two and there is no remainder, the number is even!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You can use MOD to determine if a number is divisible by another number.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8" name="Google Shape;1858;p1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4 Lesson 6</a:t>
            </a:r>
            <a:r>
              <a:rPr lang="en">
                <a:solidFill>
                  <a:srgbClr val="FFFFFF"/>
                </a:solidFill>
              </a:rPr>
              <a:t>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859" name="Google Shape;1859;p14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860" name="Google Shape;1860;p14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4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4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2023-10-08T16:54:44Z</dcterms:modified>
</cp:coreProperties>
</file>