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0809b9a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0809b9a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4" name="Google Shape;1874;p14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Lemon Squeeze Pt 3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5" name="Google Shape;1875;p14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the game at least once.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Discuss with a partner what's changed since last time in how the game works.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the if-else-if statement that was added to the program.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Draw a flowchart for the if-else-if statement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Modify the program so that the lemon becomes even smaller when the user has more than 15 points.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2023-10-08T16:54:46Z</dcterms:modified>
</cp:coreProperties>
</file>