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60809b9a9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60809b9a9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7" name="Google Shape;1887;p150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Lemon Squeeze Pt 4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8" name="Google Shape;1888;p150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the game at least once.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Discuss with a partner what's changed since last time in how the game works.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the if-else-if statement that was added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Draw a flowchart for the if-else-if statement that was added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Modify the app to add one more username and password. You'll need to edit both the code and user interface. Warning: Use a fake password. It's never a good idea to use real passwords directly in your code like this.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2023-10-08T16:54:49Z</dcterms:modified>
</cp:coreProperties>
</file>