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8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41b73d7dc0_0_2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41b73d7dc0_0_2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52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is the difference between an if-statement, an if-else statement, and an if-else-if statement? </a:t>
            </a:r>
            <a:br>
              <a:rPr lang="en" sz="3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How are they similar?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8" name="Google Shape;1898;p15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6 -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2023-10-08T16:54:51Z</dcterms:modified>
</cp:coreProperties>
</file>