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83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60a2f351c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60a2f351c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4" name="Google Shape;1904;p153"/>
          <p:cNvSpPr txBox="1"/>
          <p:nvPr/>
        </p:nvSpPr>
        <p:spPr>
          <a:xfrm>
            <a:off x="111000" y="306100"/>
            <a:ext cx="89622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Checking Multiple Conditions with If-Else-If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05" name="Google Shape;1905;p153"/>
          <p:cNvGraphicFramePr/>
          <p:nvPr/>
        </p:nvGraphicFramePr>
        <p:xfrm>
          <a:off x="304775" y="1088425"/>
          <a:ext cx="8638825" cy="3529825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171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(Block)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(Text)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Checking Multiple Conditions with If-Else-If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06" name="Google Shape;1906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374" y="1628300"/>
            <a:ext cx="3250856" cy="28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150" y="1677888"/>
            <a:ext cx="3033450" cy="17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2023-10-08T16:54:52Z</dcterms:modified>
</cp:coreProperties>
</file>