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8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1c0fc916c_3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1c0fc916c_3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/>
          <p:nvPr/>
        </p:nvSpPr>
        <p:spPr>
          <a:xfrm>
            <a:off x="130650" y="419276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1256638" y="419276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1987009" y="521632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811050" y="352557"/>
            <a:ext cx="3609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3413618" y="419276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7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130650" y="1022133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1256638" y="1022133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1987009" y="1124489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811048" y="1022133"/>
            <a:ext cx="3609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-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" name="Google Shape;226;p38"/>
          <p:cNvSpPr/>
          <p:nvPr/>
        </p:nvSpPr>
        <p:spPr>
          <a:xfrm>
            <a:off x="3413618" y="1022133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130650" y="283016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“for”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8" name="Google Shape;228;p38"/>
          <p:cNvSpPr/>
          <p:nvPr/>
        </p:nvSpPr>
        <p:spPr>
          <a:xfrm>
            <a:off x="1256638" y="283016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“ever”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1987009" y="2932516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811048" y="2830160"/>
            <a:ext cx="3609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3413618" y="2830160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ng Soon"/>
                <a:ea typeface="Coming Soon"/>
                <a:cs typeface="Coming Soon"/>
                <a:sym typeface="Coming Soon"/>
              </a:rPr>
              <a:t>“forever”</a:t>
            </a:r>
            <a:endParaRPr sz="11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130650" y="3447894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“gr”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1256638" y="3447894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8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1987009" y="3550250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811050" y="3388652"/>
            <a:ext cx="360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3413618" y="3447894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ing Soon"/>
                <a:ea typeface="Coming Soon"/>
                <a:cs typeface="Coming Soon"/>
                <a:sym typeface="Coming Soon"/>
              </a:rPr>
              <a:t>“gr8”</a:t>
            </a:r>
            <a:endParaRPr sz="1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130650" y="4065651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1256638" y="4065651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“day”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1987009" y="4168007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811050" y="3983999"/>
            <a:ext cx="3609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3413618" y="4065651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ng Soon"/>
                <a:ea typeface="Coming Soon"/>
                <a:cs typeface="Coming Soon"/>
                <a:sym typeface="Coming Soon"/>
              </a:rPr>
              <a:t>“2day”</a:t>
            </a:r>
            <a:endParaRPr sz="12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4685452" y="434175"/>
            <a:ext cx="42339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Evaluate these expressions. Pay attention to what color stickies you create and if you use quotes.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5941549" y="1439027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7067538" y="1439027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6621947" y="1439027"/>
            <a:ext cx="3609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5941549" y="2079909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7067538" y="2079909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6621947" y="2079909"/>
            <a:ext cx="3609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-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5941549" y="2720791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“tree”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7067538" y="2720791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ng Soon"/>
                <a:ea typeface="Coming Soon"/>
                <a:cs typeface="Coming Soon"/>
                <a:sym typeface="Coming Soon"/>
              </a:rPr>
              <a:t>“house”</a:t>
            </a:r>
            <a:endParaRPr sz="12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6621947" y="2720791"/>
            <a:ext cx="3609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5941549" y="3361673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“you”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7067538" y="3361673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“r”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6621947" y="3361673"/>
            <a:ext cx="3609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5941549" y="3984003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7067538" y="3984003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“D”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6621947" y="3984003"/>
            <a:ext cx="3609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130650" y="162550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11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1256638" y="162550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1987009" y="1727861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811048" y="1625505"/>
            <a:ext cx="3609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*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3413618" y="162550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130625" y="222781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1256613" y="222781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1986984" y="2330171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811023" y="2227815"/>
            <a:ext cx="3609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/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267" name="Google Shape;267;p38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68" name="Google Shape;268;p38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38"/>
          <p:cNvSpPr/>
          <p:nvPr/>
        </p:nvSpPr>
        <p:spPr>
          <a:xfrm>
            <a:off x="3413593" y="222781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492105" y="4565102"/>
            <a:ext cx="4233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you’re using one or two strings, you can only use the + operator. The others don’t make sense!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8133200" y="1307050"/>
            <a:ext cx="786300" cy="329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8266713" y="1439027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8266713" y="2074702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8266713" y="271036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ng Soon"/>
                <a:ea typeface="Coming Soon"/>
                <a:cs typeface="Coming Soon"/>
                <a:sym typeface="Coming Soon"/>
              </a:rPr>
              <a:t>"treehouse"</a:t>
            </a:r>
            <a:endParaRPr sz="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8266713" y="3361673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“your”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8266713" y="3963098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“3D”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On-screen Show (16:9)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2023-10-08T16:52:45Z</dcterms:modified>
</cp:coreProperties>
</file>