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387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g60a2f351c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3" name="Google Shape;1923;g60a2f351c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p15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7 -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26" name="Google Shape;1926;p157"/>
          <p:cNvSpPr txBox="1"/>
          <p:nvPr/>
        </p:nvSpPr>
        <p:spPr>
          <a:xfrm>
            <a:off x="75" y="306100"/>
            <a:ext cx="9144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Conditionals Practice: 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27" name="Google Shape;1927;p157"/>
          <p:cNvSpPr txBox="1"/>
          <p:nvPr/>
        </p:nvSpPr>
        <p:spPr>
          <a:xfrm>
            <a:off x="4572000" y="2743200"/>
            <a:ext cx="3802800" cy="17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Navigate to Lesson 7, Level 1 on Code Studio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28" name="Google Shape;1928;p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800" y="1593325"/>
            <a:ext cx="4267199" cy="253144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29" name="Google Shape;1929;p1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801400"/>
            <a:ext cx="4505025" cy="4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2023-10-08T16:54:56Z</dcterms:modified>
</cp:coreProperties>
</file>