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8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  <p:embeddedFont>
      <p:font typeface="Ubuntu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4785078f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4785078f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5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5" name="Google Shape;1935;p158"/>
          <p:cNvSpPr txBox="1"/>
          <p:nvPr/>
        </p:nvSpPr>
        <p:spPr>
          <a:xfrm>
            <a:off x="205300" y="379678"/>
            <a:ext cx="8598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Debugging: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process of finding and fixing problems in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36" name="Google Shape;1936;p158"/>
          <p:cNvGraphicFramePr/>
          <p:nvPr/>
        </p:nvGraphicFramePr>
        <p:xfrm>
          <a:off x="210875" y="824578"/>
          <a:ext cx="8598600" cy="4019618"/>
        </p:xfrm>
        <a:graphic>
          <a:graphicData uri="http://schemas.openxmlformats.org/drawingml/2006/table">
            <a:tbl>
              <a:tblPr>
                <a:noFill/>
                <a:tableStyleId>{5026E4C8-41DB-438E-8318-17CE1B80CA2A}</a:tableStyleId>
              </a:tblPr>
              <a:tblGrid>
                <a:gridCol w="42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00ADB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Describe</a:t>
                      </a:r>
                      <a:endParaRPr sz="3600"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Problem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 you expect it to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actually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Does it always happen?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Hunt</a:t>
                      </a:r>
                      <a:endParaRPr sz="3600"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Bugs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 there warnings or errors?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did you change most recently?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Explain your code to someone else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 for code related to the problem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FFA4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Try</a:t>
                      </a:r>
                      <a:endParaRPr sz="36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Solutions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Make a small change</a:t>
                      </a:r>
                      <a:endParaRPr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B9BF1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</a:t>
                      </a:r>
                      <a:endParaRPr sz="3600" b="1">
                        <a:solidFill>
                          <a:srgbClr val="B9BF1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You Go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have you learned?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strategies did you use?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questions do you have?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Ubuntu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2023-10-08T16:54:57Z</dcterms:modified>
</cp:coreProperties>
</file>