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4785078f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4785078f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5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2" name="Google Shape;1942;p159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Specific Debugging Skill for the Day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43" name="Google Shape;1943;p159"/>
          <p:cNvGraphicFramePr/>
          <p:nvPr/>
        </p:nvGraphicFramePr>
        <p:xfrm>
          <a:off x="854850" y="1060575"/>
          <a:ext cx="7239000" cy="3484275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Error Type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How to Debug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Syntax Error: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doesn’t follow the rules of the programming language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Writing a variable name in quotes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Using a variable that doesn’t exist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 warnings and errors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Logic Error: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follows the rules of the programming language but doesn’t do what you intend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Writing if-else-if statements in the wrong order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Updating the property of the wrong element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your code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4" name="Google Shape;1944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875" y="2090675"/>
            <a:ext cx="2015625" cy="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350" y="3412125"/>
            <a:ext cx="1972675" cy="10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p159"/>
          <p:cNvSpPr txBox="1"/>
          <p:nvPr/>
        </p:nvSpPr>
        <p:spPr>
          <a:xfrm>
            <a:off x="315675" y="4544850"/>
            <a:ext cx="8449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checking for both syntax errors and logic errors in your programs.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2023-10-08T16:54:58Z</dcterms:modified>
</cp:coreProperties>
</file>