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91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41b73d7dc0_0_2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41b73d7dc0_0_2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61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What aspects of working with conditionals do you feel like clicked today?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What do you still feel like you have trouble with?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6" name="Google Shape;1956;p16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7 -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2023-10-08T16:55:01Z</dcterms:modified>
</cp:coreProperties>
</file>