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1c0fc916c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1c0fc916c_3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9"/>
          <p:cNvGrpSpPr/>
          <p:nvPr/>
        </p:nvGrpSpPr>
        <p:grpSpPr>
          <a:xfrm>
            <a:off x="2798318" y="3503599"/>
            <a:ext cx="1902406" cy="1311824"/>
            <a:chOff x="746497" y="1374645"/>
            <a:chExt cx="3141357" cy="2166156"/>
          </a:xfrm>
        </p:grpSpPr>
        <p:grpSp>
          <p:nvGrpSpPr>
            <p:cNvPr id="285" name="Google Shape;285;p3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286" name="Google Shape;286;p3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8" name="Google Shape;288;p39"/>
              <p:cNvCxnSpPr>
                <a:stCxn id="287" idx="1"/>
                <a:endCxn id="28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9" name="Google Shape;289;p3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woop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90" name="Google Shape;290;p39"/>
          <p:cNvSpPr/>
          <p:nvPr/>
        </p:nvSpPr>
        <p:spPr>
          <a:xfrm>
            <a:off x="425628" y="3385557"/>
            <a:ext cx="1902406" cy="1137447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1115651" y="3657025"/>
            <a:ext cx="769800" cy="769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425628" y="3211179"/>
            <a:ext cx="1902406" cy="174437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9"/>
          <p:cNvCxnSpPr>
            <a:stCxn id="292" idx="1"/>
            <a:endCxn id="292" idx="3"/>
          </p:cNvCxnSpPr>
          <p:nvPr/>
        </p:nvCxnSpPr>
        <p:spPr>
          <a:xfrm>
            <a:off x="425628" y="3298398"/>
            <a:ext cx="19023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9"/>
          <p:cNvSpPr txBox="1"/>
          <p:nvPr/>
        </p:nvSpPr>
        <p:spPr>
          <a:xfrm>
            <a:off x="469551" y="3424550"/>
            <a:ext cx="1117514" cy="40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zip</a:t>
            </a:r>
            <a:endParaRPr sz="2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3743801" y="3902212"/>
            <a:ext cx="769800" cy="7698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248825" y="416750"/>
            <a:ext cx="36525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Plastic baggies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hold at most one value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Name uses no quotes, includes no spaces, and must start with a letter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9"/>
          <p:cNvGrpSpPr/>
          <p:nvPr/>
        </p:nvGrpSpPr>
        <p:grpSpPr>
          <a:xfrm>
            <a:off x="4036111" y="1947382"/>
            <a:ext cx="1902406" cy="1311824"/>
            <a:chOff x="746497" y="1374645"/>
            <a:chExt cx="3141357" cy="2166156"/>
          </a:xfrm>
        </p:grpSpPr>
        <p:grpSp>
          <p:nvGrpSpPr>
            <p:cNvPr id="298" name="Google Shape;298;p39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299" name="Google Shape;299;p3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1" name="Google Shape;301;p39"/>
              <p:cNvCxnSpPr>
                <a:stCxn id="300" idx="1"/>
                <a:endCxn id="300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2" name="Google Shape;302;p39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ming Soon"/>
                  <a:ea typeface="Coming Soon"/>
                  <a:cs typeface="Coming Soon"/>
                  <a:sym typeface="Coming Soon"/>
                </a:rPr>
                <a:t>zip2</a:t>
              </a:r>
              <a:endParaRPr sz="2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03" name="Google Shape;303;p39"/>
          <p:cNvSpPr txBox="1"/>
          <p:nvPr/>
        </p:nvSpPr>
        <p:spPr>
          <a:xfrm>
            <a:off x="6298475" y="740600"/>
            <a:ext cx="247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one variable with any name you like. Share it with another group.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2023-10-08T16:52:46Z</dcterms:modified>
</cp:coreProperties>
</file>