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3"/>
  </p:notesMasterIdLst>
  <p:sldIdLst>
    <p:sldId id="395" r:id="rId2"/>
  </p:sldIdLst>
  <p:sldSz cx="9144000" cy="5143500" type="screen16x9"/>
  <p:notesSz cx="6858000" cy="9144000"/>
  <p:embeddedFontLst>
    <p:embeddedFont>
      <p:font typeface="Proxima Nova" panose="020B0604020202020204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B676EDB-630E-4F61-9132-82D0F0CD4F41}">
  <a:tblStyle styleId="{2B676EDB-630E-4F61-9132-82D0F0CD4F4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026E4C8-41DB-438E-8318-17CE1B80CA2A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1" name="Google Shape;1971;g7eb7e11e8c_4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2" name="Google Shape;1972;g7eb7e11e8c_4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8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4" name="Google Shape;74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5" name="Google Shape;75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8" name="Google Shape;78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4" name="Google Shape;84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7" name="Google Shape;87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0" name="Google Shape;90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1" name="Google Shape;91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4" name="Google Shape;1974;p165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4 Lesson 8 - Activity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975" name="Google Shape;1975;p165"/>
          <p:cNvSpPr txBox="1"/>
          <p:nvPr/>
        </p:nvSpPr>
        <p:spPr>
          <a:xfrm>
            <a:off x="75" y="306100"/>
            <a:ext cx="9144000" cy="7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Proxima Nova"/>
                <a:ea typeface="Proxima Nova"/>
                <a:cs typeface="Proxima Nova"/>
                <a:sym typeface="Proxima Nova"/>
              </a:rPr>
              <a:t>Conditionals Make: </a:t>
            </a:r>
            <a:endParaRPr sz="36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Proxima Nova"/>
                <a:ea typeface="Proxima Nova"/>
                <a:cs typeface="Proxima Nova"/>
                <a:sym typeface="Proxima Nova"/>
              </a:rPr>
              <a:t>Museum Ticket Generator</a:t>
            </a:r>
            <a:endParaRPr sz="3600"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976" name="Google Shape;1976;p1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13350" y="1796000"/>
            <a:ext cx="1648000" cy="2798800"/>
          </a:xfrm>
          <a:prstGeom prst="rect">
            <a:avLst/>
          </a:prstGeom>
          <a:noFill/>
          <a:ln>
            <a:noFill/>
          </a:ln>
        </p:spPr>
      </p:pic>
      <p:sp>
        <p:nvSpPr>
          <p:cNvPr id="1977" name="Google Shape;1977;p165"/>
          <p:cNvSpPr txBox="1"/>
          <p:nvPr/>
        </p:nvSpPr>
        <p:spPr>
          <a:xfrm>
            <a:off x="4572000" y="2743200"/>
            <a:ext cx="3802800" cy="17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Proxima Nova"/>
                <a:ea typeface="Proxima Nova"/>
                <a:cs typeface="Proxima Nova"/>
                <a:sym typeface="Proxima Nova"/>
              </a:rPr>
              <a:t>Do This: 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Char char="●"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Navigate to Lesson 8, Level 1 on Code Studio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978" name="Google Shape;1978;p16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83750" y="2095500"/>
            <a:ext cx="3248025" cy="47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25</Words>
  <Application>Microsoft Office PowerPoint</Application>
  <PresentationFormat>On-screen Show (16:9)</PresentationFormat>
  <Paragraphs>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Proxima Nova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2023-10-08T16:55:05Z</dcterms:modified>
</cp:coreProperties>
</file>