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9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7eb7e11e8c_4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7eb7e11e8c_4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4" name="Google Shape;1984;p166"/>
          <p:cNvSpPr txBox="1"/>
          <p:nvPr/>
        </p:nvSpPr>
        <p:spPr>
          <a:xfrm>
            <a:off x="554850" y="734800"/>
            <a:ext cx="79326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1 - Try the app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making tickets for different combinations of inputs.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Make a ticket for a weekend.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Make a ticket for a weekday (Monday - Friday) and someone 18 or younger.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the discount code "FREEFRIDAY" on a Friday.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Discuss with a Partner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variables would you need to program this app?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Where does this app use conditionals (if-statements)?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2023-10-08T16:55:06Z</dcterms:modified>
</cp:coreProperties>
</file>