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9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7eb7e11e8c_4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7" name="Google Shape;1987;g7eb7e11e8c_4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16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90" name="Google Shape;1990;p167"/>
          <p:cNvSpPr txBox="1"/>
          <p:nvPr/>
        </p:nvSpPr>
        <p:spPr>
          <a:xfrm>
            <a:off x="75" y="306100"/>
            <a:ext cx="9144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3200">
                <a:latin typeface="Proxima Nova"/>
                <a:ea typeface="Proxima Nova"/>
                <a:cs typeface="Proxima Nova"/>
                <a:sym typeface="Proxima Nova"/>
              </a:rPr>
              <a:t>Make the Museum Ticket Generator!</a:t>
            </a:r>
            <a:endParaRPr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1" name="Google Shape;1991;p167"/>
          <p:cNvSpPr txBox="1"/>
          <p:nvPr/>
        </p:nvSpPr>
        <p:spPr>
          <a:xfrm>
            <a:off x="3389500" y="1167350"/>
            <a:ext cx="5203200" cy="3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Use the activity guide to plan out your code, including the variables you'll create and a flowchart of the conditional statement you'll need to write.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Step 3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includes steps you can follow to build the app, or you can use your own process.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92" name="Google Shape;1992;p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903700"/>
            <a:ext cx="2940972" cy="37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62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2023-10-08T16:55:07Z</dcterms:modified>
</cp:coreProperties>
</file>