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98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7eb7e11e8c_4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7eb7e11e8c_4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8 -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98" name="Google Shape;1998;p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850" y="2646675"/>
            <a:ext cx="1719700" cy="8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168"/>
          <p:cNvSpPr txBox="1"/>
          <p:nvPr/>
        </p:nvSpPr>
        <p:spPr>
          <a:xfrm>
            <a:off x="0" y="508475"/>
            <a:ext cx="9144000" cy="1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Don't forget to check the rubric before hitting submit!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0" name="Google Shape;2000;p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7775" y="2053700"/>
            <a:ext cx="3339949" cy="27301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2023-10-08T16:55:08Z</dcterms:modified>
</cp:coreProperties>
</file>