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403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g41b73d7dc0_0_2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2" name="Google Shape;2022;g41b73d7dc0_0_2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p173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9 -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5" name="Google Shape;2025;p173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 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In Style 1, what line of the song do you sing after line 09? What about in Style 2?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Style 2 uses fewer lines to write. Are there fewer lyrics to sing?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are the benefits of writing a song in Style 2?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57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2023-10-08T16:55:14Z</dcterms:modified>
</cp:coreProperties>
</file>