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70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1c0fc916c_3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1c0fc916c_3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40"/>
          <p:cNvGrpSpPr/>
          <p:nvPr/>
        </p:nvGrpSpPr>
        <p:grpSpPr>
          <a:xfrm>
            <a:off x="476727" y="3351671"/>
            <a:ext cx="2319892" cy="1599706"/>
            <a:chOff x="746497" y="1374645"/>
            <a:chExt cx="3141357" cy="2166156"/>
          </a:xfrm>
        </p:grpSpPr>
        <p:grpSp>
          <p:nvGrpSpPr>
            <p:cNvPr id="310" name="Google Shape;310;p40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311" name="Google Shape;311;p40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0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3" name="Google Shape;313;p40"/>
              <p:cNvCxnSpPr>
                <a:stCxn id="312" idx="1"/>
                <a:endCxn id="312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14" name="Google Shape;314;p40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Coming Soon"/>
                  <a:ea typeface="Coming Soon"/>
                  <a:cs typeface="Coming Soon"/>
                  <a:sym typeface="Coming Soon"/>
                </a:rPr>
                <a:t>bop</a:t>
              </a:r>
              <a:endParaRPr sz="3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315" name="Google Shape;315;p40"/>
          <p:cNvGrpSpPr/>
          <p:nvPr/>
        </p:nvGrpSpPr>
        <p:grpSpPr>
          <a:xfrm>
            <a:off x="476727" y="1619498"/>
            <a:ext cx="2319892" cy="1599706"/>
            <a:chOff x="746497" y="1374645"/>
            <a:chExt cx="3141357" cy="2166156"/>
          </a:xfrm>
        </p:grpSpPr>
        <p:grpSp>
          <p:nvGrpSpPr>
            <p:cNvPr id="316" name="Google Shape;316;p40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317" name="Google Shape;317;p40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0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9" name="Google Shape;319;p40"/>
              <p:cNvCxnSpPr>
                <a:stCxn id="318" idx="1"/>
                <a:endCxn id="318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20" name="Google Shape;320;p40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Coming Soon"/>
                  <a:ea typeface="Coming Soon"/>
                  <a:cs typeface="Coming Soon"/>
                  <a:sym typeface="Coming Soon"/>
                </a:rPr>
                <a:t>zip</a:t>
              </a:r>
              <a:endParaRPr sz="3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321" name="Google Shape;321;p40"/>
          <p:cNvSpPr/>
          <p:nvPr/>
        </p:nvSpPr>
        <p:spPr>
          <a:xfrm>
            <a:off x="1545233" y="2067885"/>
            <a:ext cx="938700" cy="9387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5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22" name="Google Shape;322;p40"/>
          <p:cNvSpPr/>
          <p:nvPr/>
        </p:nvSpPr>
        <p:spPr>
          <a:xfrm>
            <a:off x="1666888" y="3834926"/>
            <a:ext cx="938700" cy="9387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“hi”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23" name="Google Shape;323;p40"/>
          <p:cNvSpPr txBox="1"/>
          <p:nvPr/>
        </p:nvSpPr>
        <p:spPr>
          <a:xfrm>
            <a:off x="180975" y="292600"/>
            <a:ext cx="7018800" cy="13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 and Expressions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Replace variable name with a copy of the value it holds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Evaluate the expression as normal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40"/>
          <p:cNvSpPr/>
          <p:nvPr/>
        </p:nvSpPr>
        <p:spPr>
          <a:xfrm>
            <a:off x="3718451" y="1581776"/>
            <a:ext cx="647400" cy="647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25" name="Google Shape;325;p40"/>
          <p:cNvSpPr/>
          <p:nvPr/>
        </p:nvSpPr>
        <p:spPr>
          <a:xfrm>
            <a:off x="7313283" y="2480582"/>
            <a:ext cx="647400" cy="647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8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26" name="Google Shape;326;p40"/>
          <p:cNvSpPr txBox="1"/>
          <p:nvPr/>
        </p:nvSpPr>
        <p:spPr>
          <a:xfrm>
            <a:off x="5736244" y="2563464"/>
            <a:ext cx="17778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evaluates to 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7" name="Google Shape;327;p40"/>
          <p:cNvSpPr/>
          <p:nvPr/>
        </p:nvSpPr>
        <p:spPr>
          <a:xfrm>
            <a:off x="3718451" y="2498774"/>
            <a:ext cx="647400" cy="647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28" name="Google Shape;328;p40"/>
          <p:cNvSpPr txBox="1"/>
          <p:nvPr/>
        </p:nvSpPr>
        <p:spPr>
          <a:xfrm>
            <a:off x="4514500" y="2272775"/>
            <a:ext cx="17778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oming Soon"/>
              <a:buChar char="+"/>
            </a:pPr>
            <a:endParaRPr sz="5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29" name="Google Shape;329;p40"/>
          <p:cNvSpPr/>
          <p:nvPr/>
        </p:nvSpPr>
        <p:spPr>
          <a:xfrm>
            <a:off x="4981839" y="2498774"/>
            <a:ext cx="647400" cy="647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5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30" name="Google Shape;330;p40"/>
          <p:cNvSpPr txBox="1"/>
          <p:nvPr/>
        </p:nvSpPr>
        <p:spPr>
          <a:xfrm>
            <a:off x="3630400" y="3459625"/>
            <a:ext cx="25590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bop </a:t>
            </a:r>
            <a:r>
              <a:rPr lang="en" sz="36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+ zip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31" name="Google Shape;331;p40"/>
          <p:cNvSpPr/>
          <p:nvPr/>
        </p:nvSpPr>
        <p:spPr>
          <a:xfrm>
            <a:off x="7313283" y="4221553"/>
            <a:ext cx="647400" cy="6474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“hi5”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32" name="Google Shape;332;p40"/>
          <p:cNvSpPr txBox="1"/>
          <p:nvPr/>
        </p:nvSpPr>
        <p:spPr>
          <a:xfrm>
            <a:off x="5736242" y="4353864"/>
            <a:ext cx="17778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evaluates to 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p40"/>
          <p:cNvSpPr/>
          <p:nvPr/>
        </p:nvSpPr>
        <p:spPr>
          <a:xfrm>
            <a:off x="3718451" y="4239745"/>
            <a:ext cx="647400" cy="6474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“hi”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34" name="Google Shape;334;p40"/>
          <p:cNvSpPr txBox="1"/>
          <p:nvPr/>
        </p:nvSpPr>
        <p:spPr>
          <a:xfrm>
            <a:off x="4514500" y="4025375"/>
            <a:ext cx="17778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Coming Soon"/>
              <a:buChar char="+"/>
            </a:pPr>
            <a:endParaRPr sz="5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35" name="Google Shape;335;p40"/>
          <p:cNvSpPr/>
          <p:nvPr/>
        </p:nvSpPr>
        <p:spPr>
          <a:xfrm>
            <a:off x="4981839" y="4239745"/>
            <a:ext cx="647400" cy="647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5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36" name="Google Shape;336;p40"/>
          <p:cNvSpPr txBox="1"/>
          <p:nvPr/>
        </p:nvSpPr>
        <p:spPr>
          <a:xfrm>
            <a:off x="4495800" y="1524000"/>
            <a:ext cx="11334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+ zip</a:t>
            </a:r>
            <a:endParaRPr/>
          </a:p>
        </p:txBody>
      </p:sp>
      <p:cxnSp>
        <p:nvCxnSpPr>
          <p:cNvPr id="337" name="Google Shape;337;p40"/>
          <p:cNvCxnSpPr>
            <a:stCxn id="336" idx="3"/>
            <a:endCxn id="329" idx="0"/>
          </p:cNvCxnSpPr>
          <p:nvPr/>
        </p:nvCxnSpPr>
        <p:spPr>
          <a:xfrm flipH="1">
            <a:off x="5305500" y="1940250"/>
            <a:ext cx="323700" cy="558600"/>
          </a:xfrm>
          <a:prstGeom prst="curvedConnector4">
            <a:avLst>
              <a:gd name="adj1" fmla="val -73563"/>
              <a:gd name="adj2" fmla="val 87252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38" name="Google Shape;338;p40"/>
          <p:cNvSpPr txBox="1"/>
          <p:nvPr/>
        </p:nvSpPr>
        <p:spPr>
          <a:xfrm>
            <a:off x="5839100" y="1388100"/>
            <a:ext cx="2063400" cy="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Make a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copy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of the value in zip. Don’t take the sticky out of zip.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9" name="Google Shape;339;p4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40" name="Google Shape;340;p40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341" name="Google Shape;341;p40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On-screen Show 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Coming Soon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2023-10-08T16:52:47Z</dcterms:modified>
</cp:coreProperties>
</file>