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0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60809b9a9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60809b9a9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5" name="Google Shape;2035;p17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Functions Explore / Investigate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6" name="Google Shape;2036;p175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9,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7" name="Google Shape;2037;p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00" y="1506175"/>
            <a:ext cx="3875800" cy="26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400" y="1506175"/>
            <a:ext cx="48768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2023-10-08T16:55:16Z</dcterms:modified>
</cp:coreProperties>
</file>