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0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41b73d7dc0_0_2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41b73d7dc0_0_2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6" name="Google Shape;2056;p178"/>
          <p:cNvSpPr txBox="1"/>
          <p:nvPr/>
        </p:nvSpPr>
        <p:spPr>
          <a:xfrm>
            <a:off x="2670925" y="734800"/>
            <a:ext cx="58164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3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what line(s) is the updateScreen functions being declared?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what lines is the updateScreen function being called?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the updateScreen function make the program easier to write and understand?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7" name="Google Shape;2057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46" y="1033600"/>
            <a:ext cx="1940575" cy="34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2023-10-08T16:55:19Z</dcterms:modified>
</cp:coreProperties>
</file>