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0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60809b9a9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60809b9a9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7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3" name="Google Shape;2063;p179"/>
          <p:cNvSpPr txBox="1"/>
          <p:nvPr/>
        </p:nvSpPr>
        <p:spPr>
          <a:xfrm>
            <a:off x="2486325" y="734800"/>
            <a:ext cx="60012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Level 4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does the newly added updateScreen function help keep your code better organized or reduce the amount of repeated code?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4" name="Google Shape;2064;p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51" y="1369625"/>
            <a:ext cx="1884875" cy="31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2023-10-08T16:55:20Z</dcterms:modified>
</cp:coreProperties>
</file>