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411" r:id="rId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41b73d7dc0_0_2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41b73d7dc0_0_2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18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9 -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4" name="Google Shape;2074;p181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The updateScreen() Pattern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075" name="Google Shape;2075;p181"/>
          <p:cNvGraphicFramePr/>
          <p:nvPr/>
        </p:nvGraphicFramePr>
        <p:xfrm>
          <a:off x="548250" y="1018800"/>
          <a:ext cx="8261550" cy="4053780"/>
        </p:xfrm>
        <a:graphic>
          <a:graphicData uri="http://schemas.openxmlformats.org/drawingml/2006/table">
            <a:tbl>
              <a:tblPr>
                <a:noFill/>
                <a:tableStyleId>{2B676EDB-630E-4F61-9132-82D0F0CD4F41}</a:tableStyleId>
              </a:tblPr>
              <a:tblGrid>
                <a:gridCol w="34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Code (Block)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ADB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Code (Text)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A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665A0"/>
                          </a:solidFill>
                          <a:highlight>
                            <a:srgbClr val="F7F7F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count = 0;</a:t>
                      </a:r>
                      <a:endParaRPr sz="1200">
                        <a:solidFill>
                          <a:srgbClr val="7665A0"/>
                        </a:solidFill>
                        <a:highlight>
                          <a:srgbClr val="F7F7F9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665A0"/>
                          </a:solidFill>
                          <a:highlight>
                            <a:srgbClr val="F7F7F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updateScreen();</a:t>
                      </a:r>
                      <a:endParaRPr sz="1200">
                        <a:solidFill>
                          <a:srgbClr val="7665A0"/>
                        </a:solidFill>
                        <a:highlight>
                          <a:srgbClr val="F7F7F9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7665A0"/>
                        </a:solidFill>
                        <a:highlight>
                          <a:srgbClr val="F7F7F9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665A0"/>
                          </a:solidFill>
                          <a:highlight>
                            <a:srgbClr val="F7F7F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onEvent(“upButton”, “click”, function(){</a:t>
                      </a:r>
                      <a:endParaRPr sz="1200">
                        <a:solidFill>
                          <a:srgbClr val="7665A0"/>
                        </a:solidFill>
                        <a:highlight>
                          <a:srgbClr val="F7F7F9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665A0"/>
                          </a:solidFill>
                          <a:highlight>
                            <a:srgbClr val="F7F7F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count = count + 1;</a:t>
                      </a:r>
                      <a:endParaRPr sz="1200">
                        <a:solidFill>
                          <a:srgbClr val="7665A0"/>
                        </a:solidFill>
                        <a:highlight>
                          <a:srgbClr val="F7F7F9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665A0"/>
                          </a:solidFill>
                          <a:highlight>
                            <a:srgbClr val="F7F7F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updateScreen();</a:t>
                      </a:r>
                      <a:endParaRPr sz="1200">
                        <a:solidFill>
                          <a:srgbClr val="7665A0"/>
                        </a:solidFill>
                        <a:highlight>
                          <a:srgbClr val="F7F7F9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665A0"/>
                          </a:solidFill>
                          <a:highlight>
                            <a:srgbClr val="F7F7F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});</a:t>
                      </a:r>
                      <a:endParaRPr sz="1200">
                        <a:solidFill>
                          <a:srgbClr val="7665A0"/>
                        </a:solidFill>
                        <a:highlight>
                          <a:srgbClr val="F7F7F9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7665A0"/>
                        </a:solidFill>
                        <a:highlight>
                          <a:srgbClr val="F7F7F9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665A0"/>
                          </a:solidFill>
                          <a:highlight>
                            <a:srgbClr val="F7F7F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onEvent(“downButton”, “click”, function(){</a:t>
                      </a:r>
                      <a:endParaRPr sz="1200">
                        <a:solidFill>
                          <a:srgbClr val="7665A0"/>
                        </a:solidFill>
                        <a:highlight>
                          <a:srgbClr val="F7F7F9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665A0"/>
                          </a:solidFill>
                          <a:highlight>
                            <a:srgbClr val="F7F7F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count = count - 1;</a:t>
                      </a:r>
                      <a:endParaRPr sz="1200">
                        <a:solidFill>
                          <a:srgbClr val="7665A0"/>
                        </a:solidFill>
                        <a:highlight>
                          <a:srgbClr val="F7F7F9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665A0"/>
                          </a:solidFill>
                          <a:highlight>
                            <a:srgbClr val="F7F7F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updateScreen();</a:t>
                      </a:r>
                      <a:endParaRPr sz="1200">
                        <a:solidFill>
                          <a:srgbClr val="7665A0"/>
                        </a:solidFill>
                        <a:highlight>
                          <a:srgbClr val="F7F7F9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665A0"/>
                          </a:solidFill>
                          <a:highlight>
                            <a:srgbClr val="F7F7F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});</a:t>
                      </a:r>
                      <a:endParaRPr sz="1200">
                        <a:solidFill>
                          <a:srgbClr val="7665A0"/>
                        </a:solidFill>
                        <a:highlight>
                          <a:srgbClr val="F7F7F9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7665A0"/>
                        </a:solidFill>
                        <a:highlight>
                          <a:srgbClr val="F7F7F9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665A0"/>
                          </a:solidFill>
                          <a:highlight>
                            <a:srgbClr val="F7F7F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 updateScreen(){</a:t>
                      </a:r>
                      <a:endParaRPr sz="1200">
                        <a:solidFill>
                          <a:srgbClr val="7665A0"/>
                        </a:solidFill>
                        <a:highlight>
                          <a:srgbClr val="F7F7F9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665A0"/>
                          </a:solidFill>
                          <a:highlight>
                            <a:srgbClr val="F7F7F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setText(“countLabel”, count);</a:t>
                      </a:r>
                      <a:endParaRPr sz="1200">
                        <a:solidFill>
                          <a:srgbClr val="7665A0"/>
                        </a:solidFill>
                        <a:highlight>
                          <a:srgbClr val="F7F7F9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665A0"/>
                          </a:solidFill>
                          <a:highlight>
                            <a:srgbClr val="F7F7F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if(count &gt; 20){</a:t>
                      </a:r>
                      <a:endParaRPr sz="1200">
                        <a:solidFill>
                          <a:srgbClr val="7665A0"/>
                        </a:solidFill>
                        <a:highlight>
                          <a:srgbClr val="F7F7F9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665A0"/>
                          </a:solidFill>
                          <a:highlight>
                            <a:srgbClr val="F7F7F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setProperty(“countLabel”, “text-color”, “green”);</a:t>
                      </a:r>
                      <a:endParaRPr sz="1200">
                        <a:solidFill>
                          <a:srgbClr val="7665A0"/>
                        </a:solidFill>
                        <a:highlight>
                          <a:srgbClr val="F7F7F9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665A0"/>
                          </a:solidFill>
                          <a:highlight>
                            <a:srgbClr val="F7F7F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 sz="1200">
                        <a:solidFill>
                          <a:srgbClr val="7665A0"/>
                        </a:solidFill>
                        <a:highlight>
                          <a:srgbClr val="F7F7F9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665A0"/>
                          </a:solidFill>
                          <a:highlight>
                            <a:srgbClr val="F7F7F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solidFill>
                          <a:srgbClr val="7665A0"/>
                        </a:solidFill>
                        <a:highlight>
                          <a:srgbClr val="F7F7F9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76" name="Google Shape;2076;p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25" y="1407500"/>
            <a:ext cx="3215751" cy="32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97</Words>
  <Application>Microsoft Office PowerPoint</Application>
  <PresentationFormat>On-screen Show (16:9)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2023-10-08T16:55:22Z</dcterms:modified>
</cp:coreProperties>
</file>