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1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60809b9a9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60809b9a94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2"/>
          <p:cNvSpPr txBox="1"/>
          <p:nvPr/>
        </p:nvSpPr>
        <p:spPr>
          <a:xfrm>
            <a:off x="605700" y="518725"/>
            <a:ext cx="36885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Function: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a named group of programming instructions. Also referred to as a “procedure”.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Function Call: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 command that executes the code within a function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2" name="Google Shape;2082;p1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9 -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83" name="Google Shape;2083;p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475" y="1703125"/>
            <a:ext cx="4530525" cy="1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225" y="3443525"/>
            <a:ext cx="17811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2023-10-08T16:55:23Z</dcterms:modified>
</cp:coreProperties>
</file>