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41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41b73d7dc0_0_2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41b73d7dc0_0_2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183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Reflecting on today's lesson about functions: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What did you learn?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What are you uncertain about?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0" name="Google Shape;2090;p18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9 -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2023-10-08T16:55:24Z</dcterms:modified>
</cp:coreProperties>
</file>